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1" r:id="rId2"/>
    <p:sldId id="2562" r:id="rId3"/>
    <p:sldId id="2563" r:id="rId4"/>
    <p:sldId id="2564" r:id="rId5"/>
    <p:sldId id="2565" r:id="rId6"/>
    <p:sldId id="2566" r:id="rId7"/>
    <p:sldId id="2573" r:id="rId8"/>
    <p:sldId id="2567" r:id="rId9"/>
    <p:sldId id="2568" r:id="rId10"/>
    <p:sldId id="2569" r:id="rId11"/>
    <p:sldId id="2570" r:id="rId12"/>
    <p:sldId id="2571" r:id="rId13"/>
    <p:sldId id="25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rom Idea to Impact: Building Schleicher County’s Employee Wellness Program" id="{048569EC-7866-4E10-BB81-93FB65E20F88}">
          <p14:sldIdLst>
            <p14:sldId id="2561"/>
          </p14:sldIdLst>
        </p14:section>
        <p14:section name="Introduction and Session Overview" id="{E94BA719-50EB-4A41-971E-71AD45348687}">
          <p14:sldIdLst>
            <p14:sldId id="2562"/>
            <p14:sldId id="2563"/>
          </p14:sldIdLst>
        </p14:section>
        <p14:section name="Core Components of the Wellness Program" id="{46D8DA9A-6DE9-496E-88B7-7B0A89056FA9}">
          <p14:sldIdLst>
            <p14:sldId id="2564"/>
            <p14:sldId id="2565"/>
          </p14:sldIdLst>
        </p14:section>
        <p14:section name="Program Evolution from 2019 to 2026" id="{EB6D7B10-C50D-4890-9C14-5D01430B569D}">
          <p14:sldIdLst>
            <p14:sldId id="2566"/>
            <p14:sldId id="2573"/>
          </p14:sldIdLst>
        </p14:section>
        <p14:section name="Key Lessons Learned" id="{38163711-DF0E-440C-AD33-9C8CBB61AA09}">
          <p14:sldIdLst>
            <p14:sldId id="2567"/>
            <p14:sldId id="2568"/>
          </p14:sldIdLst>
        </p14:section>
        <p14:section name="Leadership, Communication, and Sustainability" id="{621FF606-F0CB-4868-B9E1-C2505CDAABDC}">
          <p14:sldIdLst>
            <p14:sldId id="2569"/>
            <p14:sldId id="2570"/>
          </p14:sldIdLst>
        </p14:section>
        <p14:section name="Conclusion and Key Takeaways" id="{BB21D5F6-B4D3-4E5B-B7AB-9C7B16590929}">
          <p14:sldIdLst>
            <p14:sldId id="2571"/>
            <p14:sldId id="25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E81D67-EDE4-41DB-A104-04959B9170C6}" type="datetimeFigureOut">
              <a:t>5/11/2026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86D74-3ED7-4438-AF4A-8FE406B924B0}" type="slidenum">
              <a:t>‹#›</a:t>
            </a:fld>
            <a:endParaRPr lang="en-US"/>
          </a:p>
        </p:txBody>
      </p:sp>
    </p:spTree>
    <p:extLst>
      <p:ext uri="{BB962C8B-B14F-4D97-AF65-F5344CB8AC3E}">
        <p14:creationId xmlns:p14="http://schemas.microsoft.com/office/powerpoint/2010/main" val="3664437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C3DBF6B2-A01E-46EE-B7B5-5EDC2EE78E93}" type="slidenum">
              <a:t>1</a:t>
            </a:fld>
            <a:endParaRPr lang="en-US"/>
          </a:p>
        </p:txBody>
      </p:sp>
    </p:spTree>
    <p:extLst>
      <p:ext uri="{BB962C8B-B14F-4D97-AF65-F5344CB8AC3E}">
        <p14:creationId xmlns:p14="http://schemas.microsoft.com/office/powerpoint/2010/main" val="3050794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Leadership support and clear communication are critical components of the success of Schleicher County’s wellness program. Securing buy-in from the Commissioners Court and other leadership stakeholders required transparency, clear articulation of costs, and demonstration of the program’s value in terms of both employee health and financial stewardship. By framing wellness as a form of risk management, the program gained credibility and support at the highest levels of county governance. Communication with employees was equally important. The program relies on straightforward, easy-to-understand materials that outline expectations, deadlines, and incentives. Consistent messaging helps ensure that employees know exactly what is required and how to successfully participate. Deadlines are enforced uniformly, reinforcing accountability and fairness. Sustainability is achieved through annual reviews and incremental adjustments, allowing the program to remain relevant and effective over time. The design also accounts for staff turnover, ensuring that new employees can easily understand and participate without extensive training. By maintaining a simple structure and focusing on core components, the program avoids unnecessary complexity and remains manageable for a small administrative team. This approach demonstrates that long-term success is not about creating a perfect program from the start but about building a system that can evolve and adapt while maintaining its core objectives.</a:t>
            </a:r>
          </a:p>
        </p:txBody>
      </p:sp>
      <p:sp>
        <p:nvSpPr>
          <p:cNvPr id="4" name="Slide Number Placeholder 3"/>
          <p:cNvSpPr>
            <a:spLocks noGrp="1"/>
          </p:cNvSpPr>
          <p:nvPr>
            <p:ph type="sldNum" sz="quarter" idx="5"/>
          </p:nvPr>
        </p:nvSpPr>
        <p:spPr/>
        <p:txBody>
          <a:bodyPr/>
          <a:lstStyle/>
          <a:p>
            <a:fld id="{C3DBF6B2-A01E-46EE-B7B5-5EDC2EE78E93}" type="slidenum">
              <a:t>11</a:t>
            </a:fld>
            <a:endParaRPr lang="en-US"/>
          </a:p>
        </p:txBody>
      </p:sp>
    </p:spTree>
    <p:extLst>
      <p:ext uri="{BB962C8B-B14F-4D97-AF65-F5344CB8AC3E}">
        <p14:creationId xmlns:p14="http://schemas.microsoft.com/office/powerpoint/2010/main" val="1936596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Practical Takeaways for Other Counties</a:t>
            </a:r>
          </a:p>
        </p:txBody>
      </p:sp>
      <p:sp>
        <p:nvSpPr>
          <p:cNvPr id="4" name="Slide Number Placeholder 3"/>
          <p:cNvSpPr>
            <a:spLocks noGrp="1"/>
          </p:cNvSpPr>
          <p:nvPr>
            <p:ph type="sldNum" sz="quarter" idx="5"/>
          </p:nvPr>
        </p:nvSpPr>
        <p:spPr/>
        <p:txBody>
          <a:bodyPr/>
          <a:lstStyle/>
          <a:p>
            <a:fld id="{C3DBF6B2-A01E-46EE-B7B5-5EDC2EE78E93}" type="slidenum">
              <a:t>12</a:t>
            </a:fld>
            <a:endParaRPr lang="en-US"/>
          </a:p>
        </p:txBody>
      </p:sp>
    </p:spTree>
    <p:extLst>
      <p:ext uri="{BB962C8B-B14F-4D97-AF65-F5344CB8AC3E}">
        <p14:creationId xmlns:p14="http://schemas.microsoft.com/office/powerpoint/2010/main" val="2171118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Schleicher County wellness program provides a clear example of how rural counties can develop and sustain an effective employee wellness initiative without significant resources or administrative burden. The key takeaway is that starting small and building intentionally is more effective than attempting to implement a comprehensive program all at once. By focusing on achievable goals and making incremental improvements, counties can create programs that are both practical and impactful. Another important lesson is the strategic use of incentives. Aligning rewards with participation encourages engagement while maintaining fairness and accountability. Additionally, the program demonstrates how to balance employee support with fiduciary responsibility, ensuring that public funds are used wisely while still providing meaningful benefits. Transparency, consistency, and clear communication are essential elements that contribute to the program’s success. Finally, the experience of Schleicher County shows that there is no one-size-fits-all solution. Each county must adapt the principles of wellness program development to its own unique circumstances, workforce, and budget. By focusing on simplicity, clarity, and continuous improvement, counties can create sustainable programs that genuinely support their employees and enhance overall organizational performance. These practical insights provide a roadmap for other counties seeking to build or refine their own wellness initiatives.</a:t>
            </a:r>
          </a:p>
        </p:txBody>
      </p:sp>
      <p:sp>
        <p:nvSpPr>
          <p:cNvPr id="4" name="Slide Number Placeholder 3"/>
          <p:cNvSpPr>
            <a:spLocks noGrp="1"/>
          </p:cNvSpPr>
          <p:nvPr>
            <p:ph type="sldNum" sz="quarter" idx="5"/>
          </p:nvPr>
        </p:nvSpPr>
        <p:spPr/>
        <p:txBody>
          <a:bodyPr/>
          <a:lstStyle/>
          <a:p>
            <a:fld id="{C3DBF6B2-A01E-46EE-B7B5-5EDC2EE78E93}" type="slidenum">
              <a:t>13</a:t>
            </a:fld>
            <a:endParaRPr lang="en-US"/>
          </a:p>
        </p:txBody>
      </p:sp>
    </p:spTree>
    <p:extLst>
      <p:ext uri="{BB962C8B-B14F-4D97-AF65-F5344CB8AC3E}">
        <p14:creationId xmlns:p14="http://schemas.microsoft.com/office/powerpoint/2010/main" val="3303397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Session Overview and Purpose</a:t>
            </a:r>
          </a:p>
        </p:txBody>
      </p:sp>
      <p:sp>
        <p:nvSpPr>
          <p:cNvPr id="4" name="Slide Number Placeholder 3"/>
          <p:cNvSpPr>
            <a:spLocks noGrp="1"/>
          </p:cNvSpPr>
          <p:nvPr>
            <p:ph type="sldNum" sz="quarter" idx="5"/>
          </p:nvPr>
        </p:nvSpPr>
        <p:spPr/>
        <p:txBody>
          <a:bodyPr/>
          <a:lstStyle/>
          <a:p>
            <a:fld id="{C3DBF6B2-A01E-46EE-B7B5-5EDC2EE78E93}" type="slidenum">
              <a:t>2</a:t>
            </a:fld>
            <a:endParaRPr lang="en-US"/>
          </a:p>
        </p:txBody>
      </p:sp>
    </p:spTree>
    <p:extLst>
      <p:ext uri="{BB962C8B-B14F-4D97-AF65-F5344CB8AC3E}">
        <p14:creationId xmlns:p14="http://schemas.microsoft.com/office/powerpoint/2010/main" val="4134429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presentation introduces the journey of building an employee wellness program in a small rural county environment, specifically Schleicher County. The purpose of the session is to demonstrate how a wellness initiative can evolve over time in a practical and financially responsible way, without requiring excessive resources or administrative complexity. Rural counties face distinct challenges, including limited staffing, constrained budgets, and the need to carefully balance employee benefits with fiduciary responsibility. This session focuses on how those challenges were addressed through intentional design and gradual refinement of the wellness program. Attendees will gain insight into how decision-making was guided by real-world constraints and a commitment to sustainability rather than idealized program design. The session also establishes the importance of incremental improvement, showing that meaningful change does not require a large-scale rollout but can instead be achieved through steady adjustments. In addition, the overview highlights how the program aligns with the Texas Association of Counties Healthy County framework, ensuring compliance and structure while still allowing for customization. By the end of this session, participants will understand the core philosophy behind the program: focusing on achievable goals, clear expectations, and measurable outcomes. This foundation sets the stage for a deeper exploration of the program components, evolution over time, and lessons learned that can be adapted to other counties regardless of size or budget constraints.</a:t>
            </a:r>
          </a:p>
        </p:txBody>
      </p:sp>
      <p:sp>
        <p:nvSpPr>
          <p:cNvPr id="4" name="Slide Number Placeholder 3"/>
          <p:cNvSpPr>
            <a:spLocks noGrp="1"/>
          </p:cNvSpPr>
          <p:nvPr>
            <p:ph type="sldNum" sz="quarter" idx="5"/>
          </p:nvPr>
        </p:nvSpPr>
        <p:spPr/>
        <p:txBody>
          <a:bodyPr/>
          <a:lstStyle/>
          <a:p>
            <a:fld id="{C3DBF6B2-A01E-46EE-B7B5-5EDC2EE78E93}" type="slidenum">
              <a:t>3</a:t>
            </a:fld>
            <a:endParaRPr lang="en-US"/>
          </a:p>
        </p:txBody>
      </p:sp>
    </p:spTree>
    <p:extLst>
      <p:ext uri="{BB962C8B-B14F-4D97-AF65-F5344CB8AC3E}">
        <p14:creationId xmlns:p14="http://schemas.microsoft.com/office/powerpoint/2010/main" val="182583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Physical Health, Tobacco Policy, Activity, and Incentives</a:t>
            </a:r>
          </a:p>
        </p:txBody>
      </p:sp>
      <p:sp>
        <p:nvSpPr>
          <p:cNvPr id="4" name="Slide Number Placeholder 3"/>
          <p:cNvSpPr>
            <a:spLocks noGrp="1"/>
          </p:cNvSpPr>
          <p:nvPr>
            <p:ph type="sldNum" sz="quarter" idx="5"/>
          </p:nvPr>
        </p:nvSpPr>
        <p:spPr/>
        <p:txBody>
          <a:bodyPr/>
          <a:lstStyle/>
          <a:p>
            <a:fld id="{C3DBF6B2-A01E-46EE-B7B5-5EDC2EE78E93}" type="slidenum">
              <a:t>4</a:t>
            </a:fld>
            <a:endParaRPr lang="en-US"/>
          </a:p>
        </p:txBody>
      </p:sp>
    </p:spTree>
    <p:extLst>
      <p:ext uri="{BB962C8B-B14F-4D97-AF65-F5344CB8AC3E}">
        <p14:creationId xmlns:p14="http://schemas.microsoft.com/office/powerpoint/2010/main" val="4289285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Schleicher County wellness program is built on four core components that provide a structured yet manageable framework for employee participation. First, the annual preventive physical exam is a foundational requirement, emphasizing early detection and preventive care. This component is designed to ensure employees are aware of their health status and can address potential issues before they become costly or severe. Second, tobacco certification or cessation plays a critical role in promoting long-term health and reducing healthcare costs. Employees must certify their tobacco use status annually, and those who use tobacco are required to complete a structured cessation program to avoid financial penalties. Third, the program incorporates physical activity requirements, which have evolved to become more achievable and realistic. Employees are encouraged to meet a defined number of activity days, tracked through an approved platform, fostering consistent engagement rather than short-term bursts of activity. Finally, incentives are carefully designed to encourage participation without creating administrative burden. These include options such as paid time off or gift cards, as well as alignment with health plan premiums. Together, these components create a balanced framework that supports employee well-being while maintaining accountability and fiscal responsibility. The simplicity and clarity of these elements contribute to higher participation rates and easier program administration, making the model sustainable in a rural county context.</a:t>
            </a:r>
          </a:p>
        </p:txBody>
      </p:sp>
      <p:sp>
        <p:nvSpPr>
          <p:cNvPr id="4" name="Slide Number Placeholder 3"/>
          <p:cNvSpPr>
            <a:spLocks noGrp="1"/>
          </p:cNvSpPr>
          <p:nvPr>
            <p:ph type="sldNum" sz="quarter" idx="5"/>
          </p:nvPr>
        </p:nvSpPr>
        <p:spPr/>
        <p:txBody>
          <a:bodyPr/>
          <a:lstStyle/>
          <a:p>
            <a:fld id="{C3DBF6B2-A01E-46EE-B7B5-5EDC2EE78E93}" type="slidenum">
              <a:t>5</a:t>
            </a:fld>
            <a:endParaRPr lang="en-US"/>
          </a:p>
        </p:txBody>
      </p:sp>
    </p:spTree>
    <p:extLst>
      <p:ext uri="{BB962C8B-B14F-4D97-AF65-F5344CB8AC3E}">
        <p14:creationId xmlns:p14="http://schemas.microsoft.com/office/powerpoint/2010/main" val="2479989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Transition from Complexity to Simplicity</a:t>
            </a:r>
          </a:p>
        </p:txBody>
      </p:sp>
      <p:sp>
        <p:nvSpPr>
          <p:cNvPr id="4" name="Slide Number Placeholder 3"/>
          <p:cNvSpPr>
            <a:spLocks noGrp="1"/>
          </p:cNvSpPr>
          <p:nvPr>
            <p:ph type="sldNum" sz="quarter" idx="5"/>
          </p:nvPr>
        </p:nvSpPr>
        <p:spPr/>
        <p:txBody>
          <a:bodyPr/>
          <a:lstStyle/>
          <a:p>
            <a:fld id="{C3DBF6B2-A01E-46EE-B7B5-5EDC2EE78E93}" type="slidenum">
              <a:t>6</a:t>
            </a:fld>
            <a:endParaRPr lang="en-US"/>
          </a:p>
        </p:txBody>
      </p:sp>
    </p:spTree>
    <p:extLst>
      <p:ext uri="{BB962C8B-B14F-4D97-AF65-F5344CB8AC3E}">
        <p14:creationId xmlns:p14="http://schemas.microsoft.com/office/powerpoint/2010/main" val="447548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Insights from Program Development and Implementation</a:t>
            </a:r>
          </a:p>
        </p:txBody>
      </p:sp>
      <p:sp>
        <p:nvSpPr>
          <p:cNvPr id="4" name="Slide Number Placeholder 3"/>
          <p:cNvSpPr>
            <a:spLocks noGrp="1"/>
          </p:cNvSpPr>
          <p:nvPr>
            <p:ph type="sldNum" sz="quarter" idx="5"/>
          </p:nvPr>
        </p:nvSpPr>
        <p:spPr/>
        <p:txBody>
          <a:bodyPr/>
          <a:lstStyle/>
          <a:p>
            <a:fld id="{C3DBF6B2-A01E-46EE-B7B5-5EDC2EE78E93}" type="slidenum">
              <a:t>8</a:t>
            </a:fld>
            <a:endParaRPr lang="en-US"/>
          </a:p>
        </p:txBody>
      </p:sp>
    </p:spTree>
    <p:extLst>
      <p:ext uri="{BB962C8B-B14F-4D97-AF65-F5344CB8AC3E}">
        <p14:creationId xmlns:p14="http://schemas.microsoft.com/office/powerpoint/2010/main" val="1922792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One of the most valuable aspects of Schleicher County’s wellness program is the set of lessons learned through years of implementation and refinement. First, complexity can significantly reduce participation, especially in small rural workforces where employees may already be stretched thin. Simplifying program requirements leads to higher engagement and fewer administrative challenges. Second, coaching-based models, while well-intentioned, did not scale effectively in this context, leading to a shift toward self-directed options that empower employees without requiring extensive oversight. Third, small adjustments can have a substantial impact; for example, reducing activity requirements from 108 to 100 days made the program more achievable without compromising its goals. Another key lesson is that clarity and consistency are critical. Clearly communicated expectations and consistent rules help build trust and reduce confusion among employees. Additionally, aligning incentives with participation ensures that employees are motivated to engage while maintaining accountability. Finally, balancing employee wellness with fiduciary responsibility is essential. Programs must demonstrate value, protect public funds, and remain sustainable over time. These lessons highlight the importance of continuous improvement and provide a practical framework that other counties can adapt. By focusing on what works in real-world settings, Schleicher County has developed a program that is both effective and manageable.</a:t>
            </a:r>
          </a:p>
        </p:txBody>
      </p:sp>
      <p:sp>
        <p:nvSpPr>
          <p:cNvPr id="4" name="Slide Number Placeholder 3"/>
          <p:cNvSpPr>
            <a:spLocks noGrp="1"/>
          </p:cNvSpPr>
          <p:nvPr>
            <p:ph type="sldNum" sz="quarter" idx="5"/>
          </p:nvPr>
        </p:nvSpPr>
        <p:spPr/>
        <p:txBody>
          <a:bodyPr/>
          <a:lstStyle/>
          <a:p>
            <a:fld id="{C3DBF6B2-A01E-46EE-B7B5-5EDC2EE78E93}" type="slidenum">
              <a:t>9</a:t>
            </a:fld>
            <a:endParaRPr lang="en-US"/>
          </a:p>
        </p:txBody>
      </p:sp>
    </p:spTree>
    <p:extLst>
      <p:ext uri="{BB962C8B-B14F-4D97-AF65-F5344CB8AC3E}">
        <p14:creationId xmlns:p14="http://schemas.microsoft.com/office/powerpoint/2010/main" val="4097279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Building Buy-In and Ensuring Long-Term Success</a:t>
            </a:r>
          </a:p>
        </p:txBody>
      </p:sp>
      <p:sp>
        <p:nvSpPr>
          <p:cNvPr id="4" name="Slide Number Placeholder 3"/>
          <p:cNvSpPr>
            <a:spLocks noGrp="1"/>
          </p:cNvSpPr>
          <p:nvPr>
            <p:ph type="sldNum" sz="quarter" idx="5"/>
          </p:nvPr>
        </p:nvSpPr>
        <p:spPr/>
        <p:txBody>
          <a:bodyPr/>
          <a:lstStyle/>
          <a:p>
            <a:fld id="{C3DBF6B2-A01E-46EE-B7B5-5EDC2EE78E93}" type="slidenum">
              <a:t>10</a:t>
            </a:fld>
            <a:endParaRPr lang="en-US"/>
          </a:p>
        </p:txBody>
      </p:sp>
    </p:spTree>
    <p:extLst>
      <p:ext uri="{BB962C8B-B14F-4D97-AF65-F5344CB8AC3E}">
        <p14:creationId xmlns:p14="http://schemas.microsoft.com/office/powerpoint/2010/main" val="25766628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584950"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8" name="Title 7">
            <a:extLst>
              <a:ext uri="{FF2B5EF4-FFF2-40B4-BE49-F238E27FC236}">
                <a16:creationId xmlns:a16="http://schemas.microsoft.com/office/drawing/2014/main" id="{49EADE56-83C3-A0FE-16E6-4951D485245E}"/>
              </a:ext>
            </a:extLst>
          </p:cNvPr>
          <p:cNvSpPr>
            <a:spLocks noGrp="1"/>
          </p:cNvSpPr>
          <p:nvPr>
            <p:ph type="title"/>
          </p:nvPr>
        </p:nvSpPr>
        <p:spPr>
          <a:xfrm>
            <a:off x="5225142" y="1129552"/>
            <a:ext cx="6305441" cy="3475237"/>
          </a:xfrm>
        </p:spPr>
        <p:txBody>
          <a:bodyPr anchor="b">
            <a:normAutofit/>
          </a:bodyPr>
          <a:lstStyle>
            <a:lvl1pPr>
              <a:defRPr sz="5400" baseline="0">
                <a:solidFill>
                  <a:schemeClr val="bg1"/>
                </a:solidFill>
                <a:highlight>
                  <a:srgbClr val="000000"/>
                </a:highlight>
              </a:defRPr>
            </a:lvl1pPr>
          </a:lstStyle>
          <a:p>
            <a:r>
              <a:rPr lang="en-US"/>
              <a:t>Click to edit Master title style</a:t>
            </a:r>
          </a:p>
        </p:txBody>
      </p:sp>
      <p:sp>
        <p:nvSpPr>
          <p:cNvPr id="12" name="Text Placeholder 11">
            <a:extLst>
              <a:ext uri="{FF2B5EF4-FFF2-40B4-BE49-F238E27FC236}">
                <a16:creationId xmlns:a16="http://schemas.microsoft.com/office/drawing/2014/main" id="{2A12605A-4E59-2133-7372-7B21BC55C9F5}"/>
              </a:ext>
            </a:extLst>
          </p:cNvPr>
          <p:cNvSpPr>
            <a:spLocks noGrp="1"/>
          </p:cNvSpPr>
          <p:nvPr>
            <p:ph type="body" sz="quarter" idx="14"/>
          </p:nvPr>
        </p:nvSpPr>
        <p:spPr>
          <a:xfrm>
            <a:off x="7169150" y="4730750"/>
            <a:ext cx="4205288" cy="1185863"/>
          </a:xfrm>
        </p:spPr>
        <p:txBody>
          <a:bodyPr>
            <a:normAutofit/>
          </a:bodyPr>
          <a:lstStyle>
            <a:lvl1pPr marL="0" indent="0">
              <a:buNone/>
              <a:defRPr sz="1800"/>
            </a:lvl1pPr>
          </a:lstStyle>
          <a:p>
            <a:pPr lvl="0"/>
            <a:r>
              <a:rPr lang="en-US"/>
              <a:t>Click to edit Master text styles</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886426EA-0386-4881-8D6D-3F08C95C4A7F}" type="datetime1">
              <a:rPr lang="en-US" smtClean="0"/>
              <a:t>5/11/2026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9733799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21792" y="664108"/>
            <a:ext cx="8467558" cy="1554480"/>
          </a:xfrm>
        </p:spPr>
        <p:txBody>
          <a:bodyPr anchor="b">
            <a:normAutofit/>
          </a:bodyPr>
          <a:lstStyle>
            <a:lvl1pPr>
              <a:defRPr sz="4000">
                <a:solidFill>
                  <a:schemeClr val="tx1"/>
                </a:solidFill>
              </a:defRPr>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1590261" y="2560320"/>
            <a:ext cx="7489944" cy="3689909"/>
          </a:xfrm>
        </p:spPr>
        <p:txBody>
          <a:bodyPr>
            <a:normAutofit/>
          </a:bodyPr>
          <a:lstStyle>
            <a:lvl1pPr marL="457200" indent="-457200">
              <a:buFont typeface="+mj-lt"/>
              <a:buAutoNum type="arabicPeriod"/>
              <a:defRPr sz="1800"/>
            </a:lvl1pPr>
            <a:lvl2pPr marL="685800" indent="-457200">
              <a:buFont typeface="+mj-lt"/>
              <a:buAutoNum type="alphaLcPeriod"/>
              <a:defRPr sz="1600"/>
            </a:lvl2pPr>
            <a:lvl3pPr marL="800100" indent="-342900">
              <a:buFont typeface="+mj-lt"/>
              <a:buAutoNum type="romanLcPeriod"/>
              <a:defRPr sz="1400"/>
            </a:lvl3pPr>
            <a:lvl4pPr marL="1028700" indent="-342900">
              <a:buFont typeface="+mj-lt"/>
              <a:buAutoNum type="arabicParenR"/>
              <a:defRPr sz="1400"/>
            </a:lvl4pPr>
            <a:lvl5pPr marL="1257300" indent="-342900">
              <a:buFont typeface="+mj-lt"/>
              <a:buAutoNum type="alphaL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8A60B404-9532-4DA8-8A40-EC339A5BE635}" type="datetime1">
              <a:rPr lang="en-US" smtClean="0"/>
              <a:t>5/11/2026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170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6" name="Picture Placeholder 10">
            <a:extLst>
              <a:ext uri="{FF2B5EF4-FFF2-40B4-BE49-F238E27FC236}">
                <a16:creationId xmlns:a16="http://schemas.microsoft.com/office/drawing/2014/main" id="{EEE9D05A-2BD6-0F92-5A5D-FFA6FFF54EAD}"/>
              </a:ext>
            </a:extLst>
          </p:cNvPr>
          <p:cNvSpPr>
            <a:spLocks noGrp="1"/>
          </p:cNvSpPr>
          <p:nvPr>
            <p:ph type="pic" sz="quarter" idx="14" hasCustomPrompt="1"/>
          </p:nvPr>
        </p:nvSpPr>
        <p:spPr>
          <a:xfrm>
            <a:off x="5607050" y="0"/>
            <a:ext cx="6584950"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21792" y="664108"/>
            <a:ext cx="7007353" cy="1554480"/>
          </a:xfrm>
        </p:spPr>
        <p:txBody>
          <a:bodyPr anchor="b">
            <a:normAutofit/>
          </a:bodyPr>
          <a:lstStyle>
            <a:lvl1pPr>
              <a:defRPr sz="4000">
                <a:solidFill>
                  <a:schemeClr val="bg1"/>
                </a:solidFill>
                <a:highlight>
                  <a:srgbClr val="000000"/>
                </a:highlight>
              </a:defRPr>
            </a:lvl1pPr>
          </a:lstStyle>
          <a:p>
            <a:r>
              <a:rPr lang="en-US"/>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21792" y="2560318"/>
            <a:ext cx="4381756" cy="3840480"/>
          </a:xfrm>
        </p:spPr>
        <p:txBody>
          <a:bodyPr>
            <a:normAutofit/>
          </a:bodyPr>
          <a:lstStyle>
            <a:lvl1pPr marL="457200" indent="-457200">
              <a:buFont typeface="+mj-lt"/>
              <a:buAutoNum type="arabicPeriod"/>
              <a:defRPr sz="1800"/>
            </a:lvl1pPr>
            <a:lvl2pPr marL="685800" indent="-457200">
              <a:buFont typeface="+mj-lt"/>
              <a:buAutoNum type="alphaLcPeriod"/>
              <a:defRPr sz="1600"/>
            </a:lvl2pPr>
            <a:lvl3pPr marL="800100" indent="-342900">
              <a:buFont typeface="+mj-lt"/>
              <a:buAutoNum type="romanLcPeriod"/>
              <a:defRPr sz="1400"/>
            </a:lvl3pPr>
            <a:lvl4pPr marL="1028700" indent="-342900">
              <a:buFont typeface="+mj-lt"/>
              <a:buAutoNum type="arabicParenR"/>
              <a:defRPr sz="1400"/>
            </a:lvl4pPr>
            <a:lvl5pPr marL="1257300" indent="-342900">
              <a:buFont typeface="+mj-lt"/>
              <a:buAutoNum type="alphaLcParen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137160" y="6453002"/>
            <a:ext cx="731520" cy="365125"/>
          </a:xfrm>
        </p:spPr>
        <p:txBody>
          <a:bodyPr/>
          <a:lstStyle/>
          <a:p>
            <a:fld id="{8A60B404-9532-4DA8-8A40-EC339A5BE635}" type="datetime1">
              <a:rPr lang="en-US" smtClean="0"/>
              <a:t>5/11/2026</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a:xfrm>
            <a:off x="1794098" y="6453002"/>
            <a:ext cx="2805405" cy="365125"/>
          </a:xfrm>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a:xfrm>
            <a:off x="4619500" y="6453002"/>
            <a:ext cx="384048"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39113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D3947E4-0E5A-6C3B-F8B1-906CCD4AF0B0}"/>
              </a:ext>
            </a:extLst>
          </p:cNvPr>
          <p:cNvSpPr>
            <a:spLocks noGrp="1"/>
          </p:cNvSpPr>
          <p:nvPr>
            <p:ph type="title"/>
          </p:nvPr>
        </p:nvSpPr>
        <p:spPr>
          <a:xfrm>
            <a:off x="621792" y="3172968"/>
            <a:ext cx="4389120" cy="2286000"/>
          </a:xfrm>
        </p:spPr>
        <p:txBody>
          <a:bodyPr/>
          <a:lstStyle>
            <a:lvl1pPr>
              <a:defRPr>
                <a:solidFill>
                  <a:schemeClr val="bg1"/>
                </a:solidFill>
                <a:highlight>
                  <a:srgbClr val="000000"/>
                </a:highlight>
              </a:defRPr>
            </a:lvl1pPr>
          </a:lstStyle>
          <a:p>
            <a:r>
              <a:rPr lang="en-US"/>
              <a:t>Click to edit Master title style</a:t>
            </a:r>
          </a:p>
        </p:txBody>
      </p:sp>
      <p:sp>
        <p:nvSpPr>
          <p:cNvPr id="11" name="Content Placeholder 10">
            <a:extLst>
              <a:ext uri="{FF2B5EF4-FFF2-40B4-BE49-F238E27FC236}">
                <a16:creationId xmlns:a16="http://schemas.microsoft.com/office/drawing/2014/main" id="{4653C462-6951-9D34-B643-4C411CF5B048}"/>
              </a:ext>
            </a:extLst>
          </p:cNvPr>
          <p:cNvSpPr>
            <a:spLocks noGrp="1"/>
          </p:cNvSpPr>
          <p:nvPr>
            <p:ph sz="quarter" idx="14"/>
          </p:nvPr>
        </p:nvSpPr>
        <p:spPr>
          <a:xfrm>
            <a:off x="6272784" y="3172523"/>
            <a:ext cx="4572000" cy="22860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467FC12-63BB-4A63-9424-BFBF8E1D71D9}" type="datetime1">
              <a:rPr lang="en-US" smtClean="0"/>
              <a:t>5/11/2026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AEAA3239-9EA4-4A65-A281-97F994456D9F}" type="slidenum">
              <a:rPr lang="en-US" smtClean="0"/>
              <a:t>‹#›</a:t>
            </a:fld>
            <a:endParaRPr lang="en-US"/>
          </a:p>
        </p:txBody>
      </p:sp>
    </p:spTree>
    <p:extLst>
      <p:ext uri="{BB962C8B-B14F-4D97-AF65-F5344CB8AC3E}">
        <p14:creationId xmlns:p14="http://schemas.microsoft.com/office/powerpoint/2010/main" val="1770669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1792" y="3172968"/>
            <a:ext cx="4389120" cy="3200400"/>
          </a:xfrm>
        </p:spPr>
        <p:txBody>
          <a:bodyPr>
            <a:norm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3172968"/>
            <a:ext cx="4325112" cy="32004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53D6F41-6645-4089-A6BB-7B692A44A4CC}" type="datetime1">
              <a:rPr lang="en-US" smtClean="0"/>
              <a:t>5/11/2026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81004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1792" y="548640"/>
            <a:ext cx="3840480" cy="4206240"/>
          </a:xfrm>
        </p:spPr>
        <p:txBody>
          <a:bodyPr>
            <a:norm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7" y="548640"/>
            <a:ext cx="566928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58B73AF-3955-4569-8B4F-B329360A9CBD}" type="datetime1">
              <a:rPr lang="en-US" smtClean="0"/>
              <a:t>5/11/2026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12178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1792" y="548640"/>
            <a:ext cx="4145582" cy="5394960"/>
          </a:xfrm>
        </p:spPr>
        <p:txBody>
          <a:bodyPr>
            <a:norm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548640"/>
            <a:ext cx="5681662" cy="5394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8695276D-BBED-48BC-B459-1E9A16CF46CD}" type="datetime1">
              <a:rPr lang="en-US" smtClean="0"/>
              <a:t>5/11/2026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34979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21792" y="548640"/>
            <a:ext cx="3749040" cy="5760720"/>
          </a:xfrm>
        </p:spPr>
        <p:txBody>
          <a:bodyPr>
            <a:norm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572000" y="548640"/>
            <a:ext cx="7223760" cy="5760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D138C57-8E3B-4697-92F8-0ED9B71F7E17}" type="datetime1">
              <a:rPr lang="en-US" smtClean="0"/>
              <a:t>5/11/2026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03442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161034" y="0"/>
            <a:ext cx="8030965" cy="6858000"/>
          </a:xfrm>
          <a:blipFill>
            <a:blip r:embed="rId2">
              <a:alphaModFix amt="70000"/>
            </a:blip>
            <a:stretch>
              <a:fillRect l="58" t="1" b="-8023"/>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548640"/>
            <a:ext cx="5070955" cy="2468880"/>
          </a:xfrm>
        </p:spPr>
        <p:txBody>
          <a:bodyPr anchor="b">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21792" y="3172968"/>
            <a:ext cx="3273552" cy="2889504"/>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p>
            <a:fld id="{E635C43F-DBB1-4D83-B442-E1529AA900C2}" type="datetime1">
              <a:rPr lang="en-US" smtClean="0"/>
              <a:t>5/11/2026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194560"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41742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907470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3" name="Picture Placeholder 10">
            <a:extLst>
              <a:ext uri="{FF2B5EF4-FFF2-40B4-BE49-F238E27FC236}">
                <a16:creationId xmlns:a16="http://schemas.microsoft.com/office/drawing/2014/main" id="{CFBEC6DB-65AC-E7B8-5B01-86A24AC4A974}"/>
              </a:ext>
            </a:extLst>
          </p:cNvPr>
          <p:cNvSpPr>
            <a:spLocks noGrp="1"/>
          </p:cNvSpPr>
          <p:nvPr>
            <p:ph type="pic" sz="quarter" idx="13" hasCustomPrompt="1"/>
          </p:nvPr>
        </p:nvSpPr>
        <p:spPr>
          <a:xfrm>
            <a:off x="0" y="0"/>
            <a:ext cx="8030965" cy="6858000"/>
          </a:xfrm>
          <a:blipFill>
            <a:blip r:embed="rId2">
              <a:alphaModFix amt="70000"/>
            </a:blip>
            <a:stretch>
              <a:fillRect l="58" t="1" b="-8023"/>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832648" y="548639"/>
            <a:ext cx="4757112" cy="2468880"/>
          </a:xfrm>
        </p:spPr>
        <p:txBody>
          <a:bodyPr anchor="b">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7202" y="3168722"/>
            <a:ext cx="3273552" cy="2884605"/>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0814F-321B-0961-76C0-D43819D01B76}"/>
              </a:ext>
            </a:extLst>
          </p:cNvPr>
          <p:cNvSpPr>
            <a:spLocks noGrp="1"/>
          </p:cNvSpPr>
          <p:nvPr>
            <p:ph type="dt" sz="half" idx="15"/>
          </p:nvPr>
        </p:nvSpPr>
        <p:spPr>
          <a:xfrm>
            <a:off x="8321040" y="6453002"/>
            <a:ext cx="1097280" cy="365125"/>
          </a:xfrm>
        </p:spPr>
        <p:txBody>
          <a:bodyPr/>
          <a:lstStyle/>
          <a:p>
            <a:fld id="{D291CE83-67BA-4B15-B48A-7DC5C0636664}" type="datetime1">
              <a:rPr lang="en-US" smtClean="0"/>
              <a:t>5/11/2026</a:t>
            </a:fld>
            <a:endParaRPr lang="en-US"/>
          </a:p>
        </p:txBody>
      </p:sp>
      <p:sp>
        <p:nvSpPr>
          <p:cNvPr id="9" name="Footer Placeholder 8">
            <a:extLst>
              <a:ext uri="{FF2B5EF4-FFF2-40B4-BE49-F238E27FC236}">
                <a16:creationId xmlns:a16="http://schemas.microsoft.com/office/drawing/2014/main" id="{8AF9EDD3-41A3-11D1-DCB0-9A8126C5D7EC}"/>
              </a:ext>
            </a:extLst>
          </p:cNvPr>
          <p:cNvSpPr>
            <a:spLocks noGrp="1"/>
          </p:cNvSpPr>
          <p:nvPr>
            <p:ph type="ftr" sz="quarter" idx="16"/>
          </p:nvPr>
        </p:nvSpPr>
        <p:spPr>
          <a:xfrm>
            <a:off x="9418320" y="6453002"/>
            <a:ext cx="2234578"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689D9E49-2211-8D1A-C39E-2884056E6C73}"/>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05128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7567" y="3939967"/>
            <a:ext cx="4297680" cy="2462630"/>
          </a:xfrm>
        </p:spPr>
        <p:txBody>
          <a:bodyPr anchor="t" anchorCtr="0">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DC8C146-0A20-4029-98D5-9A42EEDF8B24}" type="datetime1">
              <a:rPr lang="en-US" smtClean="0"/>
              <a:t>5/11/2026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03680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D96F6A0-07FF-1828-19D1-FE1D9B92187E}"/>
              </a:ext>
            </a:extLst>
          </p:cNvPr>
          <p:cNvSpPr>
            <a:spLocks noGrp="1"/>
          </p:cNvSpPr>
          <p:nvPr>
            <p:ph type="title"/>
          </p:nvPr>
        </p:nvSpPr>
        <p:spPr>
          <a:xfrm>
            <a:off x="621792" y="548640"/>
            <a:ext cx="11060134" cy="731520"/>
          </a:xfrm>
        </p:spPr>
        <p:txBody>
          <a:bodyPr>
            <a:normAutofit/>
          </a:bodyPr>
          <a:lstStyle>
            <a:lvl1pPr>
              <a:defRPr sz="4000">
                <a:solidFill>
                  <a:schemeClr val="bg1"/>
                </a:solidFill>
                <a:highlight>
                  <a:srgbClr val="000000"/>
                </a:highlight>
              </a:defRPr>
            </a:lvl1p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a:xfrm>
            <a:off x="621792" y="1463040"/>
            <a:ext cx="11064240" cy="493776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990E4242-8CA0-457D-B3B1-7D78B4164321}" type="datetime1">
              <a:rPr lang="en-US" smtClean="0"/>
              <a:t>5/11/2026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9941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713A3F4-E223-745E-5A5E-95DF707B229D}"/>
              </a:ext>
            </a:extLst>
          </p:cNvPr>
          <p:cNvSpPr>
            <a:spLocks noGrp="1"/>
          </p:cNvSpPr>
          <p:nvPr>
            <p:ph type="pic" sz="quarter" idx="18" hasCustomPrompt="1"/>
          </p:nvPr>
        </p:nvSpPr>
        <p:spPr>
          <a:xfrm>
            <a:off x="0" y="0"/>
            <a:ext cx="7584144"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665484" y="548639"/>
            <a:ext cx="4948747" cy="1554480"/>
          </a:xfrm>
        </p:spPr>
        <p:txBody>
          <a:bodyPr anchor="b">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56079"/>
            <a:ext cx="3401568" cy="4052646"/>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50E7F2C8-9BB5-5A36-DB20-9787777B5325}"/>
              </a:ext>
            </a:extLst>
          </p:cNvPr>
          <p:cNvSpPr>
            <a:spLocks noGrp="1"/>
          </p:cNvSpPr>
          <p:nvPr>
            <p:ph type="dt" sz="half" idx="19"/>
          </p:nvPr>
        </p:nvSpPr>
        <p:spPr>
          <a:xfrm>
            <a:off x="8212790" y="6453002"/>
            <a:ext cx="700122" cy="365125"/>
          </a:xfrm>
        </p:spPr>
        <p:txBody>
          <a:bodyPr/>
          <a:lstStyle/>
          <a:p>
            <a:fld id="{D291CE83-67BA-4B15-B48A-7DC5C0636664}" type="datetime1">
              <a:rPr lang="en-US" smtClean="0"/>
              <a:t>5/11/2026</a:t>
            </a:fld>
            <a:endParaRPr lang="en-US"/>
          </a:p>
        </p:txBody>
      </p:sp>
      <p:sp>
        <p:nvSpPr>
          <p:cNvPr id="6" name="Footer Placeholder 5">
            <a:extLst>
              <a:ext uri="{FF2B5EF4-FFF2-40B4-BE49-F238E27FC236}">
                <a16:creationId xmlns:a16="http://schemas.microsoft.com/office/drawing/2014/main" id="{75E82E6E-2852-09FE-EC5A-6731A616887B}"/>
              </a:ext>
            </a:extLst>
          </p:cNvPr>
          <p:cNvSpPr>
            <a:spLocks noGrp="1"/>
          </p:cNvSpPr>
          <p:nvPr>
            <p:ph type="ftr" sz="quarter" idx="20"/>
          </p:nvPr>
        </p:nvSpPr>
        <p:spPr>
          <a:xfrm>
            <a:off x="9981282" y="6453002"/>
            <a:ext cx="1671616"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C13912C2-0382-F60C-2417-551BD5AC3331}"/>
              </a:ext>
            </a:extLst>
          </p:cNvPr>
          <p:cNvSpPr>
            <a:spLocks noGrp="1"/>
          </p:cNvSpPr>
          <p:nvPr>
            <p:ph type="sldNum" sz="quarter" idx="21"/>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95897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713A3F4-E223-745E-5A5E-95DF707B229D}"/>
              </a:ext>
            </a:extLst>
          </p:cNvPr>
          <p:cNvSpPr>
            <a:spLocks noGrp="1"/>
          </p:cNvSpPr>
          <p:nvPr>
            <p:ph type="pic" sz="quarter" idx="18" hasCustomPrompt="1"/>
          </p:nvPr>
        </p:nvSpPr>
        <p:spPr>
          <a:xfrm>
            <a:off x="4607856" y="0"/>
            <a:ext cx="7584144"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548639"/>
            <a:ext cx="4937760" cy="1463040"/>
          </a:xfrm>
        </p:spPr>
        <p:txBody>
          <a:bodyPr anchor="b">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21792" y="2256079"/>
            <a:ext cx="3401568" cy="4052646"/>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20E7DDD-6501-D485-19E0-E21C13045FC3}"/>
              </a:ext>
            </a:extLst>
          </p:cNvPr>
          <p:cNvSpPr>
            <a:spLocks noGrp="1"/>
          </p:cNvSpPr>
          <p:nvPr>
            <p:ph type="dt" sz="half" idx="19"/>
          </p:nvPr>
        </p:nvSpPr>
        <p:spPr/>
        <p:txBody>
          <a:bodyPr/>
          <a:lstStyle/>
          <a:p>
            <a:fld id="{D291CE83-67BA-4B15-B48A-7DC5C0636664}" type="datetime1">
              <a:rPr lang="en-US" smtClean="0"/>
              <a:t>5/11/2026</a:t>
            </a:fld>
            <a:endParaRPr lang="en-US"/>
          </a:p>
        </p:txBody>
      </p:sp>
      <p:sp>
        <p:nvSpPr>
          <p:cNvPr id="6" name="Footer Placeholder 5">
            <a:extLst>
              <a:ext uri="{FF2B5EF4-FFF2-40B4-BE49-F238E27FC236}">
                <a16:creationId xmlns:a16="http://schemas.microsoft.com/office/drawing/2014/main" id="{7FCC5AD7-9689-4766-9146-F208F76BCED6}"/>
              </a:ext>
            </a:extLst>
          </p:cNvPr>
          <p:cNvSpPr>
            <a:spLocks noGrp="1"/>
          </p:cNvSpPr>
          <p:nvPr>
            <p:ph type="ftr" sz="quarter" idx="20"/>
          </p:nvPr>
        </p:nvSpPr>
        <p:spPr>
          <a:xfrm>
            <a:off x="2071151" y="6453002"/>
            <a:ext cx="1561447"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A1D21F3F-3845-6D40-C9D6-BE26C3852D58}"/>
              </a:ext>
            </a:extLst>
          </p:cNvPr>
          <p:cNvSpPr>
            <a:spLocks noGrp="1"/>
          </p:cNvSpPr>
          <p:nvPr>
            <p:ph type="sldNum" sz="quarter" idx="21"/>
          </p:nvPr>
        </p:nvSpPr>
        <p:spPr>
          <a:xfrm>
            <a:off x="3661626" y="6453002"/>
            <a:ext cx="379443"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460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409768" y="548640"/>
            <a:ext cx="6217920" cy="1425587"/>
          </a:xfrm>
        </p:spPr>
        <p:txBody>
          <a:bodyPr anchor="b">
            <a:norm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6973829" y="2103120"/>
            <a:ext cx="457200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4C7EAF46-1E68-65AC-7FFE-0B11DA3B892A}"/>
              </a:ext>
            </a:extLst>
          </p:cNvPr>
          <p:cNvSpPr>
            <a:spLocks noGrp="1"/>
          </p:cNvSpPr>
          <p:nvPr>
            <p:ph type="dt" sz="half" idx="15"/>
          </p:nvPr>
        </p:nvSpPr>
        <p:spPr>
          <a:xfrm>
            <a:off x="6973829" y="6453002"/>
            <a:ext cx="914400" cy="365125"/>
          </a:xfrm>
        </p:spPr>
        <p:txBody>
          <a:bodyPr/>
          <a:lstStyle/>
          <a:p>
            <a:fld id="{D291CE83-67BA-4B15-B48A-7DC5C0636664}" type="datetime1">
              <a:rPr lang="en-US" smtClean="0"/>
              <a:t>5/11/2026</a:t>
            </a:fld>
            <a:endParaRPr lang="en-US"/>
          </a:p>
        </p:txBody>
      </p:sp>
      <p:sp>
        <p:nvSpPr>
          <p:cNvPr id="4" name="Footer Placeholder 3">
            <a:extLst>
              <a:ext uri="{FF2B5EF4-FFF2-40B4-BE49-F238E27FC236}">
                <a16:creationId xmlns:a16="http://schemas.microsoft.com/office/drawing/2014/main" id="{96592920-42E4-564A-FF10-87A61B290C03}"/>
              </a:ext>
            </a:extLst>
          </p:cNvPr>
          <p:cNvSpPr>
            <a:spLocks noGrp="1"/>
          </p:cNvSpPr>
          <p:nvPr>
            <p:ph type="ftr" sz="quarter" idx="16"/>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832E3C91-6E96-4B5B-04BF-42DADB929082}"/>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52760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745480" y="0"/>
            <a:ext cx="6446520"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6053957" cy="1463040"/>
          </a:xfrm>
        </p:spPr>
        <p:txBody>
          <a:bodyPr anchor="b">
            <a:norm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2103120"/>
            <a:ext cx="4572000" cy="4297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89F9E2B8-D05E-4F3F-12A0-E5305B9DFCC0}"/>
              </a:ext>
            </a:extLst>
          </p:cNvPr>
          <p:cNvSpPr>
            <a:spLocks noGrp="1"/>
          </p:cNvSpPr>
          <p:nvPr>
            <p:ph type="dt" sz="half" idx="15"/>
          </p:nvPr>
        </p:nvSpPr>
        <p:spPr/>
        <p:txBody>
          <a:bodyPr/>
          <a:lstStyle/>
          <a:p>
            <a:fld id="{D291CE83-67BA-4B15-B48A-7DC5C0636664}" type="datetime1">
              <a:rPr lang="en-US" smtClean="0"/>
              <a:t>5/11/2026</a:t>
            </a:fld>
            <a:endParaRPr lang="en-US"/>
          </a:p>
        </p:txBody>
      </p:sp>
      <p:sp>
        <p:nvSpPr>
          <p:cNvPr id="4" name="Footer Placeholder 3">
            <a:extLst>
              <a:ext uri="{FF2B5EF4-FFF2-40B4-BE49-F238E27FC236}">
                <a16:creationId xmlns:a16="http://schemas.microsoft.com/office/drawing/2014/main" id="{ABDA3C70-C3A2-760D-DB41-E2BD236A9937}"/>
              </a:ext>
            </a:extLst>
          </p:cNvPr>
          <p:cNvSpPr>
            <a:spLocks noGrp="1"/>
          </p:cNvSpPr>
          <p:nvPr>
            <p:ph type="ftr" sz="quarter" idx="16"/>
          </p:nvPr>
        </p:nvSpPr>
        <p:spPr>
          <a:xfrm>
            <a:off x="1983968" y="6453002"/>
            <a:ext cx="2805405"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B5ECB50E-B5F6-7D99-DDA6-E940617BD399}"/>
              </a:ext>
            </a:extLst>
          </p:cNvPr>
          <p:cNvSpPr>
            <a:spLocks noGrp="1"/>
          </p:cNvSpPr>
          <p:nvPr>
            <p:ph type="sldNum" sz="quarter" idx="17"/>
          </p:nvPr>
        </p:nvSpPr>
        <p:spPr>
          <a:xfrm>
            <a:off x="4818401" y="6453002"/>
            <a:ext cx="379443"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16870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8">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2831865"/>
            <a:ext cx="3291840" cy="3097879"/>
          </a:xfrm>
        </p:spPr>
        <p:txBody>
          <a:bodyPr anchor="t" anchorCtr="0">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Autofit/>
          </a:bodyPr>
          <a:lstStyle>
            <a:lvl1pPr marL="285750" indent="-285750">
              <a:buFont typeface="Arial" panose="020B0604020202020204" pitchFamily="34" charset="0"/>
              <a:buChar char="•"/>
              <a:defRPr sz="1400"/>
            </a:lvl1pPr>
            <a:lvl2pPr marL="514350" indent="-285750">
              <a:buFont typeface="Arial" panose="020B0604020202020204" pitchFamily="34" charset="0"/>
              <a:buChar char="•"/>
              <a:defRPr sz="14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7C12A2F-57DF-45DA-A7E9-678FD33267B9}" type="datetime1">
              <a:rPr lang="en-US" smtClean="0"/>
              <a:t>5/11/2026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16646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9">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3079730"/>
            <a:ext cx="12192000" cy="3778270"/>
          </a:xfrm>
          <a:blipFill>
            <a:blip r:embed="rId2">
              <a:alphaModFix amt="70000"/>
            </a:blip>
            <a:stretch>
              <a:fillRect/>
            </a:stretch>
          </a:blipFill>
        </p:spPr>
        <p:txBody>
          <a:bodyPr vert="horz" lIns="91440" tIns="0" rIns="0" bIns="0" rtlCol="0">
            <a:noAutofit/>
          </a:bodyPr>
          <a:lstStyle>
            <a:lvl1pPr marL="0" indent="0">
              <a:buNone/>
              <a:defRPr lang="en-US" sz="2400" b="0" i="0" dirty="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48640"/>
            <a:ext cx="3296110" cy="3464709"/>
          </a:xfrm>
        </p:spPr>
        <p:txBody>
          <a:bodyPr anchor="b" anchorCtr="0">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48640"/>
            <a:ext cx="7772400" cy="2240280"/>
          </a:xfrm>
        </p:spPr>
        <p:txBody>
          <a:bodyPr>
            <a:noAutofit/>
          </a:bodyPr>
          <a:lstStyle>
            <a:lvl1pPr marL="285750" indent="-285750">
              <a:buFont typeface="Arial" panose="020B0604020202020204" pitchFamily="34" charset="0"/>
              <a:buChar char="•"/>
              <a:defRPr sz="1400"/>
            </a:lvl1pPr>
            <a:lvl2pPr marL="514350" indent="-285750">
              <a:buFont typeface="Arial" panose="020B0604020202020204" pitchFamily="34" charset="0"/>
              <a:buChar char="•"/>
              <a:defRPr sz="14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76917F9-B16A-7D27-FCAF-B93E50E4D6C5}"/>
              </a:ext>
            </a:extLst>
          </p:cNvPr>
          <p:cNvSpPr>
            <a:spLocks noGrp="1"/>
          </p:cNvSpPr>
          <p:nvPr>
            <p:ph type="dt" sz="half" idx="15"/>
          </p:nvPr>
        </p:nvSpPr>
        <p:spPr>
          <a:xfrm>
            <a:off x="137160" y="82296"/>
            <a:ext cx="914400" cy="365125"/>
          </a:xfrm>
        </p:spPr>
        <p:txBody>
          <a:bodyPr/>
          <a:lstStyle/>
          <a:p>
            <a:fld id="{D291CE83-67BA-4B15-B48A-7DC5C0636664}" type="datetime1">
              <a:rPr lang="en-US" smtClean="0"/>
              <a:t>5/11/2026</a:t>
            </a:fld>
            <a:endParaRPr lang="en-US"/>
          </a:p>
        </p:txBody>
      </p:sp>
      <p:sp>
        <p:nvSpPr>
          <p:cNvPr id="4" name="Footer Placeholder 3">
            <a:extLst>
              <a:ext uri="{FF2B5EF4-FFF2-40B4-BE49-F238E27FC236}">
                <a16:creationId xmlns:a16="http://schemas.microsoft.com/office/drawing/2014/main" id="{3F9941E9-FB5D-31CC-0E61-E72E8858EF13}"/>
              </a:ext>
            </a:extLst>
          </p:cNvPr>
          <p:cNvSpPr>
            <a:spLocks noGrp="1"/>
          </p:cNvSpPr>
          <p:nvPr>
            <p:ph type="ftr" sz="quarter" idx="16"/>
          </p:nvPr>
        </p:nvSpPr>
        <p:spPr>
          <a:xfrm>
            <a:off x="8847493" y="82296"/>
            <a:ext cx="2805405"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C9E528D2-D050-4FE8-C06B-79E43D61A320}"/>
              </a:ext>
            </a:extLst>
          </p:cNvPr>
          <p:cNvSpPr>
            <a:spLocks noGrp="1"/>
          </p:cNvSpPr>
          <p:nvPr>
            <p:ph type="sldNum" sz="quarter" idx="17"/>
          </p:nvPr>
        </p:nvSpPr>
        <p:spPr>
          <a:xfrm>
            <a:off x="11681926" y="82296"/>
            <a:ext cx="379443"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85931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Picture 10">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93885" cy="6858000"/>
          </a:xfrm>
          <a:blipFill dpi="0" rotWithShape="1">
            <a:blip r:embed="rId2">
              <a:alphaModFix amt="70000"/>
            </a:blip>
            <a:srcRect/>
            <a:stretch>
              <a:fillRect/>
            </a:stretch>
          </a:blipFill>
        </p:spPr>
        <p:txBody>
          <a:bodyPr/>
          <a:lstStyle>
            <a:lvl1pPr marL="0" indent="0">
              <a:buFont typeface="Arial" panose="020B0604020202020204" pitchFamily="34" charset="0"/>
              <a:buNone/>
              <a:defRPr/>
            </a:lvl1pPr>
          </a:lstStyle>
          <a:p>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872062" y="548640"/>
            <a:ext cx="7738491" cy="1143000"/>
          </a:xfrm>
        </p:spPr>
        <p:txBody>
          <a:bodyPr anchor="b">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7AC6081-2309-5F36-0983-5C010DC1163F}"/>
              </a:ext>
            </a:extLst>
          </p:cNvPr>
          <p:cNvSpPr>
            <a:spLocks noGrp="1"/>
          </p:cNvSpPr>
          <p:nvPr>
            <p:ph type="dt" sz="half" idx="15"/>
          </p:nvPr>
        </p:nvSpPr>
        <p:spPr>
          <a:xfrm>
            <a:off x="5538937" y="6453002"/>
            <a:ext cx="914400" cy="365125"/>
          </a:xfrm>
        </p:spPr>
        <p:txBody>
          <a:bodyPr/>
          <a:lstStyle/>
          <a:p>
            <a:fld id="{D291CE83-67BA-4B15-B48A-7DC5C0636664}" type="datetime1">
              <a:rPr lang="en-US" smtClean="0"/>
              <a:t>5/11/2026</a:t>
            </a:fld>
            <a:endParaRPr lang="en-US"/>
          </a:p>
        </p:txBody>
      </p:sp>
      <p:sp>
        <p:nvSpPr>
          <p:cNvPr id="5" name="Footer Placeholder 4">
            <a:extLst>
              <a:ext uri="{FF2B5EF4-FFF2-40B4-BE49-F238E27FC236}">
                <a16:creationId xmlns:a16="http://schemas.microsoft.com/office/drawing/2014/main" id="{CB2B736B-B406-9A7E-22AA-76A4D50B1C46}"/>
              </a:ext>
            </a:extLst>
          </p:cNvPr>
          <p:cNvSpPr>
            <a:spLocks noGrp="1"/>
          </p:cNvSpPr>
          <p:nvPr>
            <p:ph type="ftr" sz="quarter" idx="16"/>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7879AEA-65CD-C53A-46A6-3E0B7750CBD4}"/>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6475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1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00544" y="0"/>
            <a:ext cx="4791456" cy="6858000"/>
          </a:xfrm>
          <a:blipFill dpi="0" rotWithShape="1">
            <a:blip r:embed="rId2">
              <a:alphaModFix amt="70000"/>
            </a:blip>
            <a:srcRect/>
            <a:stretch>
              <a:fillRect/>
            </a:stretch>
          </a:blipFill>
        </p:spPr>
        <p:txBody>
          <a:bodyPr vert="horz" lIns="91440" tIns="45720" rIns="91440" bIns="45720" rtlCol="0">
            <a:normAutofit/>
          </a:bodyPr>
          <a:lstStyle>
            <a:lvl1pPr marL="0" indent="0">
              <a:buFont typeface="Arial" panose="020B0604020202020204" pitchFamily="34" charset="0"/>
              <a:buNone/>
              <a:defRPr lang="en-US" dirty="0"/>
            </a:lvl1pPr>
          </a:lstStyle>
          <a:p>
            <a:pPr lvl="0"/>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548640"/>
            <a:ext cx="7717317" cy="1143000"/>
          </a:xfrm>
        </p:spPr>
        <p:txBody>
          <a:bodyPr anchor="b">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21792" y="1828800"/>
            <a:ext cx="6071616" cy="4489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ED58995C-B2A0-2BD9-5A1B-B88CE0265AAE}"/>
              </a:ext>
            </a:extLst>
          </p:cNvPr>
          <p:cNvSpPr>
            <a:spLocks noGrp="1"/>
          </p:cNvSpPr>
          <p:nvPr>
            <p:ph type="dt" sz="half" idx="15"/>
          </p:nvPr>
        </p:nvSpPr>
        <p:spPr/>
        <p:txBody>
          <a:bodyPr/>
          <a:lstStyle/>
          <a:p>
            <a:fld id="{D291CE83-67BA-4B15-B48A-7DC5C0636664}" type="datetime1">
              <a:rPr lang="en-US" smtClean="0"/>
              <a:t>5/11/2026</a:t>
            </a:fld>
            <a:endParaRPr lang="en-US"/>
          </a:p>
        </p:txBody>
      </p:sp>
      <p:sp>
        <p:nvSpPr>
          <p:cNvPr id="4" name="Footer Placeholder 3">
            <a:extLst>
              <a:ext uri="{FF2B5EF4-FFF2-40B4-BE49-F238E27FC236}">
                <a16:creationId xmlns:a16="http://schemas.microsoft.com/office/drawing/2014/main" id="{70B089E1-B2B6-08A8-5859-8FDDB86379BD}"/>
              </a:ext>
            </a:extLst>
          </p:cNvPr>
          <p:cNvSpPr>
            <a:spLocks noGrp="1"/>
          </p:cNvSpPr>
          <p:nvPr>
            <p:ph type="ftr" sz="quarter" idx="16"/>
          </p:nvPr>
        </p:nvSpPr>
        <p:spPr>
          <a:xfrm>
            <a:off x="3645573" y="6453002"/>
            <a:ext cx="2805405" cy="365125"/>
          </a:xfrm>
        </p:spPr>
        <p:txBody>
          <a:bodyPr/>
          <a:lstStyle/>
          <a:p>
            <a:r>
              <a:rPr lang="en-US"/>
              <a:t>Sample Footer Text</a:t>
            </a:r>
          </a:p>
        </p:txBody>
      </p:sp>
      <p:sp>
        <p:nvSpPr>
          <p:cNvPr id="5" name="Slide Number Placeholder 4">
            <a:extLst>
              <a:ext uri="{FF2B5EF4-FFF2-40B4-BE49-F238E27FC236}">
                <a16:creationId xmlns:a16="http://schemas.microsoft.com/office/drawing/2014/main" id="{17E5AF9F-BF31-C7BB-740C-349D3B0D62A5}"/>
              </a:ext>
            </a:extLst>
          </p:cNvPr>
          <p:cNvSpPr>
            <a:spLocks noGrp="1"/>
          </p:cNvSpPr>
          <p:nvPr>
            <p:ph type="sldNum" sz="quarter" idx="17"/>
          </p:nvPr>
        </p:nvSpPr>
        <p:spPr>
          <a:xfrm>
            <a:off x="6480006" y="6453002"/>
            <a:ext cx="379443"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876014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603504"/>
            <a:ext cx="10964029" cy="1005840"/>
          </a:xfrm>
        </p:spPr>
        <p:txBody>
          <a:bodyPr anchor="t" anchorCtr="0"/>
          <a:lstStyle>
            <a:lvl1pPr>
              <a:defRPr>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21792" y="1828800"/>
            <a:ext cx="557784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648059" y="1828798"/>
            <a:ext cx="4937761" cy="4480561"/>
          </a:xfrm>
          <a:blipFill>
            <a:blip r:embed="rId2">
              <a:alphaModFix amt="70000"/>
            </a:blip>
            <a:stretch>
              <a:fillRect l="-650" t="-6123" b="1"/>
            </a:stretch>
          </a:blipFill>
        </p:spPr>
        <p:txBody>
          <a:bodyPr/>
          <a:lstStyle>
            <a:lvl1pPr marL="0" indent="0">
              <a:buFont typeface="Arial" panose="020B0604020202020204" pitchFamily="34" charset="0"/>
              <a:buNone/>
              <a:defRPr/>
            </a:lvl1pPr>
          </a:lstStyle>
          <a:p>
            <a:r>
              <a:rPr lang="en-US"/>
              <a:t> </a:t>
            </a:r>
          </a:p>
        </p:txBody>
      </p:sp>
      <p:sp>
        <p:nvSpPr>
          <p:cNvPr id="3" name="Date Placeholder 2">
            <a:extLst>
              <a:ext uri="{FF2B5EF4-FFF2-40B4-BE49-F238E27FC236}">
                <a16:creationId xmlns:a16="http://schemas.microsoft.com/office/drawing/2014/main" id="{FE4D90A4-3BB5-5BF3-1AE7-84F335478E7A}"/>
              </a:ext>
            </a:extLst>
          </p:cNvPr>
          <p:cNvSpPr>
            <a:spLocks noGrp="1"/>
          </p:cNvSpPr>
          <p:nvPr>
            <p:ph type="dt" sz="half" idx="15"/>
          </p:nvPr>
        </p:nvSpPr>
        <p:spPr/>
        <p:txBody>
          <a:bodyPr/>
          <a:lstStyle/>
          <a:p>
            <a:fld id="{D291CE83-67BA-4B15-B48A-7DC5C0636664}" type="datetime1">
              <a:rPr lang="en-US" smtClean="0"/>
              <a:t>5/11/2026</a:t>
            </a:fld>
            <a:endParaRPr lang="en-US"/>
          </a:p>
        </p:txBody>
      </p:sp>
      <p:sp>
        <p:nvSpPr>
          <p:cNvPr id="4" name="Footer Placeholder 3">
            <a:extLst>
              <a:ext uri="{FF2B5EF4-FFF2-40B4-BE49-F238E27FC236}">
                <a16:creationId xmlns:a16="http://schemas.microsoft.com/office/drawing/2014/main" id="{71E8C3D3-AC9B-D17D-77D4-AC4732E81C02}"/>
              </a:ext>
            </a:extLst>
          </p:cNvPr>
          <p:cNvSpPr>
            <a:spLocks noGrp="1"/>
          </p:cNvSpPr>
          <p:nvPr>
            <p:ph type="ftr" sz="quarter" idx="16"/>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6E4867DB-1F5E-6695-55B8-5974C08DD3A9}"/>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2414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603503"/>
            <a:ext cx="10963656" cy="1005840"/>
          </a:xfrm>
        </p:spPr>
        <p:txBody>
          <a:bodyPr anchor="t" anchorCtr="0"/>
          <a:lstStyle>
            <a:lvl1pPr>
              <a:defRPr>
                <a:solidFill>
                  <a:schemeClr val="bg1"/>
                </a:solidFill>
                <a:highlight>
                  <a:srgbClr val="000000"/>
                </a:highlight>
              </a:defRPr>
            </a:lvl1pPr>
          </a:lstStyle>
          <a:p>
            <a:r>
              <a:rPr lang="en-US"/>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21792" y="1828800"/>
            <a:ext cx="6446520" cy="4425696"/>
          </a:xfrm>
          <a:blipFill>
            <a:blip r:embed="rId2">
              <a:alphaModFix amt="70000"/>
            </a:blip>
            <a:stretch>
              <a:fillRect/>
            </a:stretch>
          </a:blipFill>
        </p:spPr>
        <p:txBody>
          <a:bodyPr/>
          <a:lstStyle>
            <a:lvl1pPr marL="0" indent="0">
              <a:buFont typeface="Arial" panose="020B0604020202020204" pitchFamily="34" charset="0"/>
              <a:buNone/>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562088" y="1828800"/>
            <a:ext cx="4023360" cy="442887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766791B-F730-470C-BD5E-FFF8D449589F}" type="datetime1">
              <a:rPr lang="en-US" smtClean="0"/>
              <a:t>5/11/2026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5176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6858000"/>
          </a:xfrm>
          <a:blipFill>
            <a:blip r:embed="rId2">
              <a:alphaModFix amt="70000"/>
            </a:blip>
            <a:stretch>
              <a:fillRect l="-1" r="-1"/>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5" name="Title 4">
            <a:extLst>
              <a:ext uri="{FF2B5EF4-FFF2-40B4-BE49-F238E27FC236}">
                <a16:creationId xmlns:a16="http://schemas.microsoft.com/office/drawing/2014/main" id="{C859CFCC-A209-BC62-7D95-E14802747B73}"/>
              </a:ext>
            </a:extLst>
          </p:cNvPr>
          <p:cNvSpPr>
            <a:spLocks noGrp="1"/>
          </p:cNvSpPr>
          <p:nvPr>
            <p:ph type="title"/>
          </p:nvPr>
        </p:nvSpPr>
        <p:spPr>
          <a:xfrm>
            <a:off x="365760" y="4578236"/>
            <a:ext cx="11460480" cy="1005840"/>
          </a:xfrm>
        </p:spPr>
        <p:txBody>
          <a:bodyPr>
            <a:normAutofit/>
          </a:bodyPr>
          <a:lstStyle>
            <a:lvl1pPr>
              <a:defRPr sz="6000">
                <a:solidFill>
                  <a:schemeClr val="bg1"/>
                </a:solidFill>
                <a:highlight>
                  <a:srgbClr val="000000"/>
                </a:highlight>
              </a:defRPr>
            </a:lvl1pPr>
          </a:lstStyle>
          <a:p>
            <a:r>
              <a:rPr lang="en-US"/>
              <a:t>Click to edit Master title style</a:t>
            </a:r>
          </a:p>
        </p:txBody>
      </p:sp>
      <p:sp>
        <p:nvSpPr>
          <p:cNvPr id="8" name="Text Placeholder 7">
            <a:extLst>
              <a:ext uri="{FF2B5EF4-FFF2-40B4-BE49-F238E27FC236}">
                <a16:creationId xmlns:a16="http://schemas.microsoft.com/office/drawing/2014/main" id="{B4A8C58E-A6CA-D397-8711-C68CD070C4BC}"/>
              </a:ext>
            </a:extLst>
          </p:cNvPr>
          <p:cNvSpPr>
            <a:spLocks noGrp="1"/>
          </p:cNvSpPr>
          <p:nvPr>
            <p:ph type="body" sz="quarter" idx="14"/>
          </p:nvPr>
        </p:nvSpPr>
        <p:spPr>
          <a:xfrm>
            <a:off x="1013460" y="5668625"/>
            <a:ext cx="10813415" cy="480373"/>
          </a:xfrm>
        </p:spPr>
        <p:txBody>
          <a:bodyPr>
            <a:normAutofit/>
          </a:bodyPr>
          <a:lstStyle>
            <a:lvl1pPr marL="0" indent="0">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98640270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1005840"/>
          </a:xfrm>
        </p:spPr>
        <p:txBody>
          <a:bodyPr anchor="t" anchorCtr="0"/>
          <a:lstStyle>
            <a:lvl1pPr>
              <a:defRPr>
                <a:solidFill>
                  <a:schemeClr val="bg1"/>
                </a:solidFill>
                <a:highlight>
                  <a:srgbClr val="000000"/>
                </a:highlight>
              </a:defRPr>
            </a:lvl1pPr>
          </a:lstStyle>
          <a:p>
            <a:r>
              <a:rPr lang="en-US"/>
              <a:t>Click to edit Master title style</a:t>
            </a:r>
          </a:p>
        </p:txBody>
      </p:sp>
      <p:sp>
        <p:nvSpPr>
          <p:cNvPr id="3" name="Picture Placeholder 10">
            <a:extLst>
              <a:ext uri="{FF2B5EF4-FFF2-40B4-BE49-F238E27FC236}">
                <a16:creationId xmlns:a16="http://schemas.microsoft.com/office/drawing/2014/main" id="{73B5F72B-0708-4E77-756F-A5A83827C610}"/>
              </a:ext>
            </a:extLst>
          </p:cNvPr>
          <p:cNvSpPr>
            <a:spLocks noGrp="1"/>
          </p:cNvSpPr>
          <p:nvPr>
            <p:ph type="pic" sz="quarter" idx="13" hasCustomPrompt="1"/>
          </p:nvPr>
        </p:nvSpPr>
        <p:spPr>
          <a:xfrm>
            <a:off x="621792" y="1828798"/>
            <a:ext cx="4937761" cy="4480561"/>
          </a:xfrm>
          <a:blipFill>
            <a:blip r:embed="rId2">
              <a:alphaModFix amt="70000"/>
            </a:blip>
            <a:stretch>
              <a:fillRect l="-185" t="-6123" b="1"/>
            </a:stretch>
          </a:blipFill>
        </p:spPr>
        <p:txBody>
          <a:bodyPr/>
          <a:lstStyle>
            <a:lvl1pPr marL="0" indent="0">
              <a:buFont typeface="Arial" panose="020B0604020202020204" pitchFamily="34" charset="0"/>
              <a:buNone/>
              <a:defRPr/>
            </a:lvl1pPr>
          </a:lstStyle>
          <a:p>
            <a:r>
              <a:rPr lang="en-US"/>
              <a:t> </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6052373" y="1828800"/>
            <a:ext cx="5577840" cy="4480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766791B-F730-470C-BD5E-FFF8D449589F}" type="datetime1">
              <a:rPr lang="en-US" smtClean="0"/>
              <a:t>5/11/2026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592506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dpi="0" rotWithShape="1">
            <a:blip r:embed="rId2">
              <a:alphaModFix amt="70000"/>
            </a:blip>
            <a:srcRect/>
            <a:stretch>
              <a:fillRect/>
            </a:stretch>
          </a:blipFill>
        </p:spPr>
        <p:txBody>
          <a:bodyPr vert="horz" lIns="91440" tIns="45720" rIns="91440" bIns="45720" rtlCol="0">
            <a:normAutofit/>
          </a:bodyPr>
          <a:lstStyle>
            <a:lvl1pPr marL="0" indent="0">
              <a:buFont typeface="Arial" panose="020B0604020202020204" pitchFamily="34" charset="0"/>
              <a:buNone/>
              <a:defRPr lang="en-US"/>
            </a:lvl1pPr>
          </a:lstStyle>
          <a:p>
            <a:pPr lvl="0"/>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101537" y="320039"/>
            <a:ext cx="8502199" cy="1258389"/>
          </a:xfrm>
        </p:spPr>
        <p:txBody>
          <a:bodyPr anchor="b">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725386"/>
            <a:ext cx="6858000" cy="4638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1A5F77D0-C28E-4573-88F0-0A30FF98888E}" type="datetime1">
              <a:rPr lang="en-US" smtClean="0"/>
              <a:t>5/11/2026</a:t>
            </a:fld>
            <a:endParaRPr lang="en-US"/>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25512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Picture 1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dpi="0" rotWithShape="1">
            <a:blip r:embed="rId2">
              <a:alphaModFix amt="70000"/>
            </a:blip>
            <a:srcRect/>
            <a:stretch>
              <a:fillRect/>
            </a:stretch>
          </a:blipFill>
        </p:spPr>
        <p:txBody>
          <a:bodyPr vert="horz" lIns="91440" tIns="45720" rIns="91440" bIns="45720" rtlCol="0">
            <a:normAutofit/>
          </a:bodyPr>
          <a:lstStyle>
            <a:lvl1pPr marL="0" indent="0">
              <a:buFont typeface="Arial" panose="020B0604020202020204" pitchFamily="34" charset="0"/>
              <a:buNone/>
              <a:defRPr lang="en-US"/>
            </a:lvl1pPr>
          </a:lstStyle>
          <a:p>
            <a:pPr lvl="0"/>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8400908" cy="1261872"/>
          </a:xfrm>
        </p:spPr>
        <p:txBody>
          <a:bodyPr anchor="b">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728870"/>
            <a:ext cx="6858000" cy="46353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B445D377-13FB-4841-FF6E-B9BD15CCC94D}"/>
              </a:ext>
            </a:extLst>
          </p:cNvPr>
          <p:cNvSpPr>
            <a:spLocks noGrp="1"/>
          </p:cNvSpPr>
          <p:nvPr>
            <p:ph type="dt" sz="half" idx="15"/>
          </p:nvPr>
        </p:nvSpPr>
        <p:spPr/>
        <p:txBody>
          <a:bodyPr/>
          <a:lstStyle/>
          <a:p>
            <a:fld id="{D291CE83-67BA-4B15-B48A-7DC5C0636664}" type="datetime1">
              <a:rPr lang="en-US" smtClean="0"/>
              <a:t>5/11/2026</a:t>
            </a:fld>
            <a:endParaRPr lang="en-US"/>
          </a:p>
        </p:txBody>
      </p:sp>
      <p:sp>
        <p:nvSpPr>
          <p:cNvPr id="5" name="Footer Placeholder 4">
            <a:extLst>
              <a:ext uri="{FF2B5EF4-FFF2-40B4-BE49-F238E27FC236}">
                <a16:creationId xmlns:a16="http://schemas.microsoft.com/office/drawing/2014/main" id="{C0E58E07-B079-D675-1C8D-4728A21EA972}"/>
              </a:ext>
            </a:extLst>
          </p:cNvPr>
          <p:cNvSpPr>
            <a:spLocks noGrp="1"/>
          </p:cNvSpPr>
          <p:nvPr>
            <p:ph type="ftr" sz="quarter" idx="16"/>
          </p:nvPr>
        </p:nvSpPr>
        <p:spPr>
          <a:xfrm>
            <a:off x="4275493" y="6453002"/>
            <a:ext cx="2805405"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EB0DC5B2-0CA1-6496-FDE3-6FA015A4EE36}"/>
              </a:ext>
            </a:extLst>
          </p:cNvPr>
          <p:cNvSpPr>
            <a:spLocks noGrp="1"/>
          </p:cNvSpPr>
          <p:nvPr>
            <p:ph type="sldNum" sz="quarter" idx="17"/>
          </p:nvPr>
        </p:nvSpPr>
        <p:spPr>
          <a:xfrm>
            <a:off x="7109926" y="6453002"/>
            <a:ext cx="379443"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311089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546804" y="2427156"/>
            <a:ext cx="4186010" cy="3905381"/>
          </a:xfrm>
          <a:blipFill>
            <a:blip r:embed="rId2">
              <a:alphaModFix amt="70000"/>
            </a:blip>
            <a:stretch>
              <a:fillRect l="-718" r="1"/>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1" y="548638"/>
            <a:ext cx="5111021" cy="2492735"/>
          </a:xfrm>
        </p:spPr>
        <p:txBody>
          <a:bodyPr anchor="t" anchorCtr="0">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4E73FE0C-303A-49D2-B22C-9FE8AE7D9EF1}" type="datetime1">
              <a:rPr lang="en-US" smtClean="0"/>
              <a:t>5/11/2026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007512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546803" y="2295144"/>
            <a:ext cx="3085185" cy="4041648"/>
          </a:xfrm>
          <a:blipFill>
            <a:blip r:embed="rId2">
              <a:alphaModFix amt="70000"/>
            </a:blip>
            <a:stretch>
              <a:fillRect l="-974" r="1"/>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549274"/>
            <a:ext cx="4023360" cy="2743200"/>
          </a:xfrm>
        </p:spPr>
        <p:txBody>
          <a:bodyPr anchor="t" anchorCtr="0">
            <a:noAutofit/>
          </a:bodyPr>
          <a:lstStyle>
            <a:lvl1pPr>
              <a:defRPr sz="4000">
                <a:solidFill>
                  <a:schemeClr val="bg1"/>
                </a:solidFill>
                <a:highlight>
                  <a:srgbClr val="000000"/>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D73859A7-84EB-4384-87AF-59CC16704CF8}" type="datetime1">
              <a:rPr lang="en-US" smtClean="0"/>
              <a:t>5/11/2026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84122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with Picture 19">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BFB767-CAF2-628B-7675-91B983B225CB}"/>
              </a:ext>
            </a:extLst>
          </p:cNvPr>
          <p:cNvSpPr>
            <a:spLocks noGrp="1"/>
          </p:cNvSpPr>
          <p:nvPr>
            <p:ph type="pic" sz="quarter" idx="13" hasCustomPrompt="1"/>
          </p:nvPr>
        </p:nvSpPr>
        <p:spPr>
          <a:xfrm>
            <a:off x="0" y="0"/>
            <a:ext cx="10172699" cy="5067300"/>
          </a:xfrm>
          <a:blipFill dpi="0" rotWithShape="1">
            <a:blip r:embed="rId2">
              <a:alphaModFix amt="70000"/>
            </a:blip>
            <a:srcRect/>
            <a:stretch>
              <a:fillRect/>
            </a:stretch>
          </a:blipFill>
        </p:spPr>
        <p:txBody>
          <a:bodyPr vert="horz" lIns="91440" tIns="45720" rIns="91440" bIns="45720" rtlCol="0">
            <a:normAutofit/>
          </a:bodyPr>
          <a:lstStyle>
            <a:lvl1pPr marL="0" indent="0">
              <a:buFont typeface="Arial" panose="020B0604020202020204" pitchFamily="34" charset="0"/>
              <a:buNone/>
              <a:defRPr lang="en-US"/>
            </a:lvl1pPr>
          </a:lstStyle>
          <a:p>
            <a:pPr lvl="0"/>
            <a:r>
              <a:rPr lang="en-US"/>
              <a:t> </a:t>
            </a:r>
          </a:p>
        </p:txBody>
      </p:sp>
      <p:sp>
        <p:nvSpPr>
          <p:cNvPr id="2" name="Title 1">
            <a:extLst>
              <a:ext uri="{FF2B5EF4-FFF2-40B4-BE49-F238E27FC236}">
                <a16:creationId xmlns:a16="http://schemas.microsoft.com/office/drawing/2014/main" id="{9B0FF197-4D72-4945-8068-57D52018E6C9}"/>
              </a:ext>
            </a:extLst>
          </p:cNvPr>
          <p:cNvSpPr>
            <a:spLocks noGrp="1"/>
          </p:cNvSpPr>
          <p:nvPr>
            <p:ph type="title"/>
          </p:nvPr>
        </p:nvSpPr>
        <p:spPr>
          <a:xfrm>
            <a:off x="6096000" y="914399"/>
            <a:ext cx="5448300" cy="3117553"/>
          </a:xfrm>
        </p:spPr>
        <p:txBody>
          <a:bodyPr anchor="t">
            <a:normAutofit/>
          </a:bodyPr>
          <a:lstStyle>
            <a:lvl1pPr algn="r">
              <a:defRPr sz="4000">
                <a:solidFill>
                  <a:schemeClr val="bg1"/>
                </a:solidFill>
                <a:highlight>
                  <a:srgbClr val="000000"/>
                </a:highlight>
              </a:defRPr>
            </a:lvl1pPr>
          </a:lstStyle>
          <a:p>
            <a:r>
              <a:rPr lang="en-US"/>
              <a:t>Click to edit Master title style</a:t>
            </a:r>
          </a:p>
        </p:txBody>
      </p:sp>
      <p:sp>
        <p:nvSpPr>
          <p:cNvPr id="3" name="Content Placeholder 2">
            <a:extLst>
              <a:ext uri="{FF2B5EF4-FFF2-40B4-BE49-F238E27FC236}">
                <a16:creationId xmlns:a16="http://schemas.microsoft.com/office/drawing/2014/main" id="{88C81FA8-039D-4BAF-8AAB-7B6616AFEEC6}"/>
              </a:ext>
            </a:extLst>
          </p:cNvPr>
          <p:cNvSpPr>
            <a:spLocks noGrp="1"/>
          </p:cNvSpPr>
          <p:nvPr>
            <p:ph idx="1"/>
          </p:nvPr>
        </p:nvSpPr>
        <p:spPr>
          <a:xfrm>
            <a:off x="1981201" y="5560042"/>
            <a:ext cx="8271878" cy="542344"/>
          </a:xfrm>
        </p:spPr>
        <p:txBody>
          <a:bodyPr/>
          <a:lstStyle>
            <a:lvl1pPr marL="0" indent="0" algn="r">
              <a:buNone/>
              <a:defRPr lang="en-US" sz="2000" kern="1200" dirty="0">
                <a:solidFill>
                  <a:schemeClr val="tx1"/>
                </a:solidFill>
                <a:effectLst/>
                <a:latin typeface="+mn-lt"/>
                <a:ea typeface="+mn-ea"/>
                <a:cs typeface="+mn-cs"/>
              </a:defRPr>
            </a:lvl1pPr>
            <a:lvl2pPr algn="r">
              <a:defRPr/>
            </a:lvl2pPr>
            <a:lvl3pPr algn="r">
              <a:defRPr/>
            </a:lvl3pPr>
            <a:lvl4pPr algn="r">
              <a:defRPr/>
            </a:lvl4pPr>
            <a:lvl5pPr algn="r">
              <a:defRPr/>
            </a:lvl5pPr>
          </a:lstStyle>
          <a:p>
            <a:pPr lvl="0"/>
            <a:r>
              <a:rPr lang="en-US"/>
              <a:t>Click to edit Master text styles</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09E58DE0-2D5A-4C5D-BB9F-60B17AEDD2D8}" type="datetimeFigureOut">
              <a:rPr lang="en-US" smtClean="0"/>
              <a:t>5/11/2026</a:t>
            </a:fld>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B37E107C-2248-4498-B52C-AA96C672919A}" type="slidenum">
              <a:rPr lang="en-US" smtClean="0"/>
              <a:t>‹#›</a:t>
            </a:fld>
            <a:endParaRPr lang="en-US"/>
          </a:p>
        </p:txBody>
      </p:sp>
    </p:spTree>
    <p:extLst>
      <p:ext uri="{BB962C8B-B14F-4D97-AF65-F5344CB8AC3E}">
        <p14:creationId xmlns:p14="http://schemas.microsoft.com/office/powerpoint/2010/main" val="2743726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20">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BFB767-CAF2-628B-7675-91B983B225CB}"/>
              </a:ext>
            </a:extLst>
          </p:cNvPr>
          <p:cNvSpPr>
            <a:spLocks noGrp="1"/>
          </p:cNvSpPr>
          <p:nvPr>
            <p:ph type="pic" sz="quarter" idx="13" hasCustomPrompt="1"/>
          </p:nvPr>
        </p:nvSpPr>
        <p:spPr>
          <a:xfrm>
            <a:off x="0" y="0"/>
            <a:ext cx="4076700" cy="4193427"/>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2" name="Title 1">
            <a:extLst>
              <a:ext uri="{FF2B5EF4-FFF2-40B4-BE49-F238E27FC236}">
                <a16:creationId xmlns:a16="http://schemas.microsoft.com/office/drawing/2014/main" id="{9B0FF197-4D72-4945-8068-57D52018E6C9}"/>
              </a:ext>
            </a:extLst>
          </p:cNvPr>
          <p:cNvSpPr>
            <a:spLocks noGrp="1"/>
          </p:cNvSpPr>
          <p:nvPr>
            <p:ph type="title"/>
          </p:nvPr>
        </p:nvSpPr>
        <p:spPr>
          <a:xfrm>
            <a:off x="660591" y="3786474"/>
            <a:ext cx="4169890" cy="1614008"/>
          </a:xfrm>
        </p:spPr>
        <p:txBody>
          <a:bodyPr anchor="t">
            <a:noAutofit/>
          </a:bodyPr>
          <a:lstStyle>
            <a:lvl1pPr algn="r">
              <a:defRPr sz="4000">
                <a:solidFill>
                  <a:schemeClr val="bg1"/>
                </a:solidFill>
                <a:highlight>
                  <a:srgbClr val="000000"/>
                </a:highlight>
              </a:defRPr>
            </a:lvl1pPr>
          </a:lstStyle>
          <a:p>
            <a:r>
              <a:rPr lang="en-US"/>
              <a:t>Click to edit Master title style</a:t>
            </a:r>
          </a:p>
        </p:txBody>
      </p:sp>
      <p:sp>
        <p:nvSpPr>
          <p:cNvPr id="8" name="Content Placeholder 2">
            <a:extLst>
              <a:ext uri="{FF2B5EF4-FFF2-40B4-BE49-F238E27FC236}">
                <a16:creationId xmlns:a16="http://schemas.microsoft.com/office/drawing/2014/main" id="{A40C7A95-E12A-CD85-629E-0A9E34DCE380}"/>
              </a:ext>
            </a:extLst>
          </p:cNvPr>
          <p:cNvSpPr>
            <a:spLocks noGrp="1"/>
          </p:cNvSpPr>
          <p:nvPr>
            <p:ph idx="1"/>
          </p:nvPr>
        </p:nvSpPr>
        <p:spPr>
          <a:xfrm>
            <a:off x="5499291" y="914400"/>
            <a:ext cx="5773936" cy="5029200"/>
          </a:xfrm>
        </p:spPr>
        <p:txBody>
          <a:bodyPr>
            <a:norm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09E58DE0-2D5A-4C5D-BB9F-60B17AEDD2D8}" type="datetimeFigureOut">
              <a:rPr lang="en-US" smtClean="0"/>
              <a:t>5/11/2026</a:t>
            </a:fld>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B37E107C-2248-4498-B52C-AA96C672919A}" type="slidenum">
              <a:rPr lang="en-US" smtClean="0"/>
              <a:t>‹#›</a:t>
            </a:fld>
            <a:endParaRPr lang="en-US"/>
          </a:p>
        </p:txBody>
      </p:sp>
    </p:spTree>
    <p:extLst>
      <p:ext uri="{BB962C8B-B14F-4D97-AF65-F5344CB8AC3E}">
        <p14:creationId xmlns:p14="http://schemas.microsoft.com/office/powerpoint/2010/main" val="2562489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Picture 21">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BFB767-CAF2-628B-7675-91B983B225CB}"/>
              </a:ext>
            </a:extLst>
          </p:cNvPr>
          <p:cNvSpPr>
            <a:spLocks noGrp="1"/>
          </p:cNvSpPr>
          <p:nvPr>
            <p:ph type="pic" sz="quarter" idx="13" hasCustomPrompt="1"/>
          </p:nvPr>
        </p:nvSpPr>
        <p:spPr>
          <a:xfrm>
            <a:off x="-1" y="0"/>
            <a:ext cx="8115299"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7" name="Title 6">
            <a:extLst>
              <a:ext uri="{FF2B5EF4-FFF2-40B4-BE49-F238E27FC236}">
                <a16:creationId xmlns:a16="http://schemas.microsoft.com/office/drawing/2014/main" id="{C34B03A4-39B7-F5C1-D964-CA069C0F716B}"/>
              </a:ext>
            </a:extLst>
          </p:cNvPr>
          <p:cNvSpPr>
            <a:spLocks noGrp="1"/>
          </p:cNvSpPr>
          <p:nvPr>
            <p:ph type="title"/>
          </p:nvPr>
        </p:nvSpPr>
        <p:spPr>
          <a:xfrm>
            <a:off x="647701" y="647698"/>
            <a:ext cx="4225166" cy="2420757"/>
          </a:xfrm>
        </p:spPr>
        <p:txBody>
          <a:bodyPr/>
          <a:lstStyle>
            <a:lvl1pPr>
              <a:defRPr>
                <a:solidFill>
                  <a:schemeClr val="bg1"/>
                </a:solidFill>
                <a:highlight>
                  <a:srgbClr val="000000"/>
                </a:highlight>
              </a:defRPr>
            </a:lvl1pPr>
          </a:lstStyle>
          <a:p>
            <a:r>
              <a:rPr lang="en-US"/>
              <a:t>Click to edit Master title style</a:t>
            </a:r>
          </a:p>
        </p:txBody>
      </p:sp>
      <p:sp>
        <p:nvSpPr>
          <p:cNvPr id="8" name="Content Placeholder 2">
            <a:extLst>
              <a:ext uri="{FF2B5EF4-FFF2-40B4-BE49-F238E27FC236}">
                <a16:creationId xmlns:a16="http://schemas.microsoft.com/office/drawing/2014/main" id="{A40C7A95-E12A-CD85-629E-0A9E34DCE380}"/>
              </a:ext>
            </a:extLst>
          </p:cNvPr>
          <p:cNvSpPr>
            <a:spLocks noGrp="1"/>
          </p:cNvSpPr>
          <p:nvPr>
            <p:ph idx="1"/>
          </p:nvPr>
        </p:nvSpPr>
        <p:spPr>
          <a:xfrm>
            <a:off x="8854931" y="647699"/>
            <a:ext cx="2689367" cy="5562599"/>
          </a:xfrm>
        </p:spPr>
        <p:txBody>
          <a:bodyPr>
            <a:normAutofit/>
          </a:bodyPr>
          <a:lstStyle>
            <a:lvl1pPr marL="342900" indent="-342900">
              <a:buFont typeface="Arial" panose="020B0604020202020204" pitchFamily="34" charset="0"/>
              <a:buChar char="•"/>
              <a:defRPr/>
            </a:lvl1pPr>
            <a:lvl2pPr marL="514350" indent="-285750">
              <a:buFont typeface="Arial" panose="020B0604020202020204" pitchFamily="34" charset="0"/>
              <a:buChar char="•"/>
              <a:defRPr/>
            </a:lvl2pPr>
            <a:lvl3pPr marL="742950" indent="-285750">
              <a:buFont typeface="Arial" panose="020B0604020202020204" pitchFamily="34" charset="0"/>
              <a:buChar char="•"/>
              <a:defRPr/>
            </a:lvl3pPr>
            <a:lvl4pPr marL="971550" indent="-285750">
              <a:buFont typeface="Arial" panose="020B0604020202020204" pitchFamily="34" charset="0"/>
              <a:buChar char="•"/>
              <a:defRPr/>
            </a:lvl4pPr>
            <a:lvl5pPr marL="1085850" indent="-17145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09E58DE0-2D5A-4C5D-BB9F-60B17AEDD2D8}" type="datetimeFigureOut">
              <a:rPr lang="en-US" smtClean="0"/>
              <a:t>5/11/2026</a:t>
            </a:fld>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B37E107C-2248-4498-B52C-AA96C672919A}" type="slidenum">
              <a:rPr lang="en-US" smtClean="0"/>
              <a:t>‹#›</a:t>
            </a:fld>
            <a:endParaRPr lang="en-US"/>
          </a:p>
        </p:txBody>
      </p:sp>
    </p:spTree>
    <p:extLst>
      <p:ext uri="{BB962C8B-B14F-4D97-AF65-F5344CB8AC3E}">
        <p14:creationId xmlns:p14="http://schemas.microsoft.com/office/powerpoint/2010/main" val="3994975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Picture 2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BFB767-CAF2-628B-7675-91B983B225CB}"/>
              </a:ext>
            </a:extLst>
          </p:cNvPr>
          <p:cNvSpPr>
            <a:spLocks noGrp="1"/>
          </p:cNvSpPr>
          <p:nvPr>
            <p:ph type="pic" sz="quarter" idx="13" hasCustomPrompt="1"/>
          </p:nvPr>
        </p:nvSpPr>
        <p:spPr>
          <a:xfrm>
            <a:off x="1981200" y="0"/>
            <a:ext cx="10210798" cy="5067300"/>
          </a:xfrm>
          <a:blipFill dpi="0" rotWithShape="1">
            <a:blip r:embed="rId2">
              <a:alphaModFix amt="70000"/>
            </a:blip>
            <a:srcRect/>
            <a:stretch>
              <a:fillRect/>
            </a:stretch>
          </a:blipFill>
        </p:spPr>
        <p:txBody>
          <a:bodyPr/>
          <a:lstStyle>
            <a:lvl1pPr marL="0" indent="0">
              <a:buFont typeface="Arial" panose="020B0604020202020204" pitchFamily="34" charset="0"/>
              <a:buNone/>
              <a:defRPr/>
            </a:lvl1pPr>
          </a:lstStyle>
          <a:p>
            <a:r>
              <a:rPr lang="en-US"/>
              <a:t> </a:t>
            </a:r>
          </a:p>
        </p:txBody>
      </p:sp>
      <p:sp>
        <p:nvSpPr>
          <p:cNvPr id="8" name="Title 7">
            <a:extLst>
              <a:ext uri="{FF2B5EF4-FFF2-40B4-BE49-F238E27FC236}">
                <a16:creationId xmlns:a16="http://schemas.microsoft.com/office/drawing/2014/main" id="{1B520403-BDFD-00AF-7685-E3C2366A63ED}"/>
              </a:ext>
            </a:extLst>
          </p:cNvPr>
          <p:cNvSpPr>
            <a:spLocks noGrp="1"/>
          </p:cNvSpPr>
          <p:nvPr>
            <p:ph type="title"/>
          </p:nvPr>
        </p:nvSpPr>
        <p:spPr>
          <a:xfrm>
            <a:off x="914400" y="647700"/>
            <a:ext cx="5181600" cy="2595563"/>
          </a:xfrm>
        </p:spPr>
        <p:txBody>
          <a:bodyPr/>
          <a:lstStyle>
            <a:lvl1pPr>
              <a:defRPr>
                <a:solidFill>
                  <a:schemeClr val="bg1"/>
                </a:solidFill>
                <a:highlight>
                  <a:srgbClr val="000000"/>
                </a:highlight>
              </a:defRPr>
            </a:lvl1pPr>
          </a:lstStyle>
          <a:p>
            <a:r>
              <a:rPr lang="en-US"/>
              <a:t>Click to edit Master title style</a:t>
            </a:r>
          </a:p>
        </p:txBody>
      </p:sp>
      <p:sp>
        <p:nvSpPr>
          <p:cNvPr id="11" name="Content Placeholder 10">
            <a:extLst>
              <a:ext uri="{FF2B5EF4-FFF2-40B4-BE49-F238E27FC236}">
                <a16:creationId xmlns:a16="http://schemas.microsoft.com/office/drawing/2014/main" id="{D1DFE5C8-DAB2-CA31-6958-050610D77ADF}"/>
              </a:ext>
            </a:extLst>
          </p:cNvPr>
          <p:cNvSpPr>
            <a:spLocks noGrp="1"/>
          </p:cNvSpPr>
          <p:nvPr>
            <p:ph sz="quarter" idx="14"/>
          </p:nvPr>
        </p:nvSpPr>
        <p:spPr>
          <a:xfrm>
            <a:off x="1893888" y="5559425"/>
            <a:ext cx="8278812" cy="650875"/>
          </a:xfrm>
        </p:spPr>
        <p:txBody>
          <a:bodyPr>
            <a:normAutofit/>
          </a:bodyPr>
          <a:lstStyle>
            <a:lvl1pPr marL="0" indent="0">
              <a:buNone/>
              <a:defRPr sz="2000"/>
            </a:lvl1pPr>
          </a:lstStyle>
          <a:p>
            <a:pPr lvl="0"/>
            <a:r>
              <a:rPr lang="en-US"/>
              <a:t>Click to edit Master text styles</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09E58DE0-2D5A-4C5D-BB9F-60B17AEDD2D8}" type="datetimeFigureOut">
              <a:rPr lang="en-US" smtClean="0"/>
              <a:t>5/11/2026</a:t>
            </a:fld>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B37E107C-2248-4498-B52C-AA96C672919A}" type="slidenum">
              <a:rPr lang="en-US" smtClean="0"/>
              <a:t>‹#›</a:t>
            </a:fld>
            <a:endParaRPr lang="en-US"/>
          </a:p>
        </p:txBody>
      </p:sp>
    </p:spTree>
    <p:extLst>
      <p:ext uri="{BB962C8B-B14F-4D97-AF65-F5344CB8AC3E}">
        <p14:creationId xmlns:p14="http://schemas.microsoft.com/office/powerpoint/2010/main" val="25043148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23">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BFB767-CAF2-628B-7675-91B983B225CB}"/>
              </a:ext>
            </a:extLst>
          </p:cNvPr>
          <p:cNvSpPr>
            <a:spLocks noGrp="1"/>
          </p:cNvSpPr>
          <p:nvPr>
            <p:ph type="pic" sz="quarter" idx="13" hasCustomPrompt="1"/>
          </p:nvPr>
        </p:nvSpPr>
        <p:spPr>
          <a:xfrm>
            <a:off x="0" y="0"/>
            <a:ext cx="12192000" cy="4193427"/>
          </a:xfrm>
          <a:blipFill dpi="0" rotWithShape="1">
            <a:blip r:embed="rId2">
              <a:alphaModFix amt="70000"/>
            </a:blip>
            <a:srcRect/>
            <a:stretch>
              <a:fillRect/>
            </a:stretch>
          </a:blipFill>
        </p:spPr>
        <p:txBody>
          <a:bodyPr/>
          <a:lstStyle>
            <a:lvl1pPr marL="0" indent="0">
              <a:buFont typeface="Arial" panose="020B0604020202020204" pitchFamily="34" charset="0"/>
              <a:buNone/>
              <a:defRPr/>
            </a:lvl1pPr>
          </a:lstStyle>
          <a:p>
            <a:r>
              <a:rPr lang="en-US"/>
              <a:t> </a:t>
            </a:r>
          </a:p>
        </p:txBody>
      </p:sp>
      <p:sp>
        <p:nvSpPr>
          <p:cNvPr id="7" name="Title 6">
            <a:extLst>
              <a:ext uri="{FF2B5EF4-FFF2-40B4-BE49-F238E27FC236}">
                <a16:creationId xmlns:a16="http://schemas.microsoft.com/office/drawing/2014/main" id="{4A48BCDE-4694-0B11-3F5D-030F758E59D0}"/>
              </a:ext>
            </a:extLst>
          </p:cNvPr>
          <p:cNvSpPr>
            <a:spLocks noGrp="1"/>
          </p:cNvSpPr>
          <p:nvPr>
            <p:ph type="title"/>
          </p:nvPr>
        </p:nvSpPr>
        <p:spPr>
          <a:xfrm>
            <a:off x="652372" y="1712200"/>
            <a:ext cx="6019892" cy="1896956"/>
          </a:xfrm>
        </p:spPr>
        <p:txBody>
          <a:bodyPr/>
          <a:lstStyle>
            <a:lvl1pPr>
              <a:lnSpc>
                <a:spcPct val="90000"/>
              </a:lnSpc>
              <a:defRPr>
                <a:solidFill>
                  <a:schemeClr val="bg1"/>
                </a:solidFill>
                <a:highlight>
                  <a:srgbClr val="000000"/>
                </a:highlight>
              </a:defRPr>
            </a:lvl1pPr>
          </a:lstStyle>
          <a:p>
            <a:r>
              <a:rPr lang="en-US"/>
              <a:t>Click to edit Master title style</a:t>
            </a:r>
          </a:p>
        </p:txBody>
      </p:sp>
      <p:sp>
        <p:nvSpPr>
          <p:cNvPr id="9" name="Content Placeholder 2">
            <a:extLst>
              <a:ext uri="{FF2B5EF4-FFF2-40B4-BE49-F238E27FC236}">
                <a16:creationId xmlns:a16="http://schemas.microsoft.com/office/drawing/2014/main" id="{DE27908E-38A7-B900-61E8-3AB5DD08621C}"/>
              </a:ext>
            </a:extLst>
          </p:cNvPr>
          <p:cNvSpPr>
            <a:spLocks noGrp="1"/>
          </p:cNvSpPr>
          <p:nvPr>
            <p:ph idx="14"/>
          </p:nvPr>
        </p:nvSpPr>
        <p:spPr>
          <a:xfrm>
            <a:off x="6096000" y="4672013"/>
            <a:ext cx="5448300" cy="1538287"/>
          </a:xfrm>
        </p:spPr>
        <p:txBody>
          <a:bodyPr anchor="t">
            <a:normAutofit fontScale="85000" lnSpcReduction="10000"/>
          </a:bodyPr>
          <a:lstStyle/>
          <a:p>
            <a:pPr marL="0" lvl="0" indent="0" algn="r">
              <a:buNone/>
            </a:pPr>
            <a:r>
              <a:rPr lang="en-US" sz="2000"/>
              <a:t>Click to edit Master text styles</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09E58DE0-2D5A-4C5D-BB9F-60B17AEDD2D8}" type="datetimeFigureOut">
              <a:rPr lang="en-US" smtClean="0"/>
              <a:t>5/11/2026</a:t>
            </a:fld>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B37E107C-2248-4498-B52C-AA96C672919A}" type="slidenum">
              <a:rPr lang="en-US" smtClean="0"/>
              <a:t>‹#›</a:t>
            </a:fld>
            <a:endParaRPr lang="en-US"/>
          </a:p>
        </p:txBody>
      </p:sp>
    </p:spTree>
    <p:extLst>
      <p:ext uri="{BB962C8B-B14F-4D97-AF65-F5344CB8AC3E}">
        <p14:creationId xmlns:p14="http://schemas.microsoft.com/office/powerpoint/2010/main" val="229217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596128" y="0"/>
            <a:ext cx="6595872" cy="6858000"/>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8" name="Title 7">
            <a:extLst>
              <a:ext uri="{FF2B5EF4-FFF2-40B4-BE49-F238E27FC236}">
                <a16:creationId xmlns:a16="http://schemas.microsoft.com/office/drawing/2014/main" id="{CFCD2E37-9854-D80D-B906-C29C37FAACC5}"/>
              </a:ext>
            </a:extLst>
          </p:cNvPr>
          <p:cNvSpPr>
            <a:spLocks noGrp="1"/>
          </p:cNvSpPr>
          <p:nvPr>
            <p:ph type="title"/>
          </p:nvPr>
        </p:nvSpPr>
        <p:spPr>
          <a:xfrm>
            <a:off x="365758" y="411480"/>
            <a:ext cx="6309360" cy="3739896"/>
          </a:xfrm>
        </p:spPr>
        <p:txBody>
          <a:bodyPr>
            <a:normAutofit/>
          </a:bodyPr>
          <a:lstStyle>
            <a:lvl1pPr>
              <a:defRPr sz="5400">
                <a:solidFill>
                  <a:schemeClr val="bg1"/>
                </a:solidFill>
                <a:highlight>
                  <a:srgbClr val="000000"/>
                </a:highlight>
              </a:defRPr>
            </a:lvl1pPr>
          </a:lstStyle>
          <a:p>
            <a:r>
              <a:rPr lang="en-US"/>
              <a:t>Click to edit Master title style</a:t>
            </a:r>
          </a:p>
        </p:txBody>
      </p:sp>
      <p:sp>
        <p:nvSpPr>
          <p:cNvPr id="12" name="Text Placeholder 11">
            <a:extLst>
              <a:ext uri="{FF2B5EF4-FFF2-40B4-BE49-F238E27FC236}">
                <a16:creationId xmlns:a16="http://schemas.microsoft.com/office/drawing/2014/main" id="{927C0618-21FB-9390-740F-2734A4B2C28F}"/>
              </a:ext>
            </a:extLst>
          </p:cNvPr>
          <p:cNvSpPr>
            <a:spLocks noGrp="1"/>
          </p:cNvSpPr>
          <p:nvPr>
            <p:ph type="body" sz="quarter" idx="17"/>
          </p:nvPr>
        </p:nvSpPr>
        <p:spPr>
          <a:xfrm>
            <a:off x="365125" y="4873625"/>
            <a:ext cx="4206875" cy="1381125"/>
          </a:xfrm>
        </p:spPr>
        <p:txBody>
          <a:bodyPr anchor="b">
            <a:normAutofit/>
          </a:bodyPr>
          <a:lstStyle>
            <a:lvl1pPr marL="0" indent="0">
              <a:buNone/>
              <a:defRPr sz="1800"/>
            </a:lvl1pPr>
          </a:lstStyle>
          <a:p>
            <a:pPr lvl="0"/>
            <a:r>
              <a:rPr lang="en-US"/>
              <a:t>Click to edit Master text styles</a:t>
            </a:r>
          </a:p>
        </p:txBody>
      </p:sp>
      <p:sp>
        <p:nvSpPr>
          <p:cNvPr id="4" name="Date Placeholder 3">
            <a:extLst>
              <a:ext uri="{FF2B5EF4-FFF2-40B4-BE49-F238E27FC236}">
                <a16:creationId xmlns:a16="http://schemas.microsoft.com/office/drawing/2014/main" id="{6D9281F2-D41E-9A50-1809-3B8BE4C397CF}"/>
              </a:ext>
            </a:extLst>
          </p:cNvPr>
          <p:cNvSpPr>
            <a:spLocks noGrp="1"/>
          </p:cNvSpPr>
          <p:nvPr>
            <p:ph type="dt" sz="half" idx="14"/>
          </p:nvPr>
        </p:nvSpPr>
        <p:spPr>
          <a:xfrm>
            <a:off x="137160" y="6453002"/>
            <a:ext cx="914400" cy="365125"/>
          </a:xfrm>
        </p:spPr>
        <p:txBody>
          <a:bodyPr/>
          <a:lstStyle/>
          <a:p>
            <a:fld id="{D291CE83-67BA-4B15-B48A-7DC5C0636664}" type="datetime1">
              <a:rPr lang="en-US" smtClean="0"/>
              <a:t>5/11/2026</a:t>
            </a:fld>
            <a:endParaRPr lang="en-US"/>
          </a:p>
        </p:txBody>
      </p:sp>
      <p:sp>
        <p:nvSpPr>
          <p:cNvPr id="5" name="Footer Placeholder 4">
            <a:extLst>
              <a:ext uri="{FF2B5EF4-FFF2-40B4-BE49-F238E27FC236}">
                <a16:creationId xmlns:a16="http://schemas.microsoft.com/office/drawing/2014/main" id="{E9E57431-3702-2B75-B5FF-84422A85DBDF}"/>
              </a:ext>
            </a:extLst>
          </p:cNvPr>
          <p:cNvSpPr>
            <a:spLocks noGrp="1"/>
          </p:cNvSpPr>
          <p:nvPr>
            <p:ph type="ftr" sz="quarter" idx="15"/>
          </p:nvPr>
        </p:nvSpPr>
        <p:spPr>
          <a:xfrm>
            <a:off x="2061086" y="6453002"/>
            <a:ext cx="2805405"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5F43A420-FE13-2F4D-C208-338D8B00A6FC}"/>
              </a:ext>
            </a:extLst>
          </p:cNvPr>
          <p:cNvSpPr>
            <a:spLocks noGrp="1"/>
          </p:cNvSpPr>
          <p:nvPr>
            <p:ph type="sldNum" sz="quarter" idx="16"/>
          </p:nvPr>
        </p:nvSpPr>
        <p:spPr>
          <a:xfrm>
            <a:off x="4895519" y="6453002"/>
            <a:ext cx="379443"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97216824"/>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umber Lar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8E65BD-66C5-5FF8-C229-BB94A762D9C5}"/>
              </a:ext>
            </a:extLst>
          </p:cNvPr>
          <p:cNvSpPr>
            <a:spLocks noGrp="1"/>
          </p:cNvSpPr>
          <p:nvPr>
            <p:ph type="title"/>
          </p:nvPr>
        </p:nvSpPr>
        <p:spPr>
          <a:xfrm>
            <a:off x="7166916" y="646438"/>
            <a:ext cx="4199074" cy="4641176"/>
          </a:xfrm>
        </p:spPr>
        <p:txBody>
          <a:bodyPr anchor="b">
            <a:normAutofit/>
          </a:bodyPr>
          <a:lstStyle>
            <a:lvl1pPr>
              <a:lnSpc>
                <a:spcPct val="120000"/>
              </a:lnSpc>
              <a:defRPr sz="2800" b="0" cap="none" spc="0" baseline="0">
                <a:latin typeface="+mn-lt"/>
              </a:defRPr>
            </a:lvl1pPr>
          </a:lstStyle>
          <a:p>
            <a:r>
              <a:rPr lang="en-US"/>
              <a:t>Click to edit Master title style</a:t>
            </a:r>
          </a:p>
        </p:txBody>
      </p:sp>
      <p:sp>
        <p:nvSpPr>
          <p:cNvPr id="11" name="Content Placeholder 10">
            <a:extLst>
              <a:ext uri="{FF2B5EF4-FFF2-40B4-BE49-F238E27FC236}">
                <a16:creationId xmlns:a16="http://schemas.microsoft.com/office/drawing/2014/main" id="{12A23D75-581D-5D22-B65B-6248EE148401}"/>
              </a:ext>
            </a:extLst>
          </p:cNvPr>
          <p:cNvSpPr>
            <a:spLocks noGrp="1"/>
          </p:cNvSpPr>
          <p:nvPr>
            <p:ph sz="quarter" idx="14" hasCustomPrompt="1"/>
          </p:nvPr>
        </p:nvSpPr>
        <p:spPr>
          <a:xfrm>
            <a:off x="539750" y="566739"/>
            <a:ext cx="6427788" cy="5668316"/>
          </a:xfrm>
        </p:spPr>
        <p:txBody>
          <a:bodyPr anchor="ctr">
            <a:normAutofit/>
          </a:bodyPr>
          <a:lstStyle>
            <a:lvl1pPr marL="0" indent="0">
              <a:lnSpc>
                <a:spcPct val="100000"/>
              </a:lnSpc>
              <a:buNone/>
              <a:defRPr sz="23200" b="1" spc="600" baseline="0">
                <a:solidFill>
                  <a:schemeClr val="bg1"/>
                </a:solidFill>
                <a:highlight>
                  <a:srgbClr val="000000"/>
                </a:highlight>
                <a:latin typeface="+mj-lt"/>
              </a:defRPr>
            </a:lvl1pPr>
          </a:lstStyle>
          <a:p>
            <a:pPr lvl="0"/>
            <a:r>
              <a:rPr lang="en-US"/>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5AD3D17-73C9-402C-91E7-BA73E6829C50}" type="datetime1">
              <a:rPr lang="en-US" smtClean="0"/>
              <a:t>5/11/2026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2642108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6DA5FB0-3233-6F76-899A-A1958FBA86AB}"/>
              </a:ext>
            </a:extLst>
          </p:cNvPr>
          <p:cNvSpPr>
            <a:spLocks noGrp="1"/>
          </p:cNvSpPr>
          <p:nvPr>
            <p:ph type="title"/>
          </p:nvPr>
        </p:nvSpPr>
        <p:spPr>
          <a:xfrm>
            <a:off x="1935480" y="5120640"/>
            <a:ext cx="8321040" cy="1188720"/>
          </a:xfrm>
        </p:spPr>
        <p:txBody>
          <a:bodyPr>
            <a:normAutofit/>
          </a:bodyPr>
          <a:lstStyle>
            <a:lvl1pPr algn="ctr">
              <a:lnSpc>
                <a:spcPct val="120000"/>
              </a:lnSpc>
              <a:spcBef>
                <a:spcPts val="1000"/>
              </a:spcBef>
              <a:defRPr sz="2800" b="0" cap="none" spc="0" baseline="0">
                <a:latin typeface="+mn-lt"/>
              </a:defRPr>
            </a:lvl1pPr>
          </a:lstStyle>
          <a:p>
            <a:r>
              <a:rPr lang="en-US"/>
              <a:t>Click to edit Master title style</a:t>
            </a:r>
          </a:p>
        </p:txBody>
      </p:sp>
      <p:sp>
        <p:nvSpPr>
          <p:cNvPr id="7" name="Content Placeholder 7">
            <a:extLst>
              <a:ext uri="{FF2B5EF4-FFF2-40B4-BE49-F238E27FC236}">
                <a16:creationId xmlns:a16="http://schemas.microsoft.com/office/drawing/2014/main" id="{964560E1-132E-6944-7C66-491949C93CD6}"/>
              </a:ext>
            </a:extLst>
          </p:cNvPr>
          <p:cNvSpPr>
            <a:spLocks noGrp="1"/>
          </p:cNvSpPr>
          <p:nvPr>
            <p:ph sz="quarter" idx="13" hasCustomPrompt="1"/>
          </p:nvPr>
        </p:nvSpPr>
        <p:spPr>
          <a:xfrm>
            <a:off x="822960" y="603504"/>
            <a:ext cx="10543032" cy="4190614"/>
          </a:xfrm>
        </p:spPr>
        <p:txBody>
          <a:bodyPr anchor="ctr">
            <a:noAutofit/>
          </a:bodyPr>
          <a:lstStyle>
            <a:lvl1pPr marL="0" indent="0" algn="ctr">
              <a:lnSpc>
                <a:spcPct val="100000"/>
              </a:lnSpc>
              <a:spcBef>
                <a:spcPts val="0"/>
              </a:spcBef>
              <a:buNone/>
              <a:defRPr sz="23200" b="1" cap="all" spc="600" baseline="0">
                <a:solidFill>
                  <a:schemeClr val="tx1"/>
                </a:solidFill>
                <a:latin typeface="+mj-lt"/>
              </a:defRPr>
            </a:lvl1pPr>
          </a:lstStyle>
          <a:p>
            <a:pPr lvl="0"/>
            <a:r>
              <a:rPr lang="en-US"/>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77A7CDD-9512-40CC-9351-FC0DE186CFBD}" type="datetime1">
              <a:rPr lang="en-US" smtClean="0"/>
              <a:t>5/11/2026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3941872"/>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Number Large 3">
    <p:bg>
      <p:bgPr>
        <a:solidFill>
          <a:schemeClr val="tx2">
            <a:lumMod val="1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C46D51-F742-0411-C425-9FB4333D856D}"/>
              </a:ext>
            </a:extLst>
          </p:cNvPr>
          <p:cNvSpPr>
            <a:spLocks noGrp="1"/>
          </p:cNvSpPr>
          <p:nvPr>
            <p:ph type="title"/>
          </p:nvPr>
        </p:nvSpPr>
        <p:spPr>
          <a:xfrm>
            <a:off x="2377440" y="4937760"/>
            <a:ext cx="7525512" cy="1371600"/>
          </a:xfrm>
        </p:spPr>
        <p:txBody>
          <a:bodyPr>
            <a:normAutofit/>
          </a:bodyPr>
          <a:lstStyle>
            <a:lvl1pPr algn="ctr">
              <a:lnSpc>
                <a:spcPct val="120000"/>
              </a:lnSpc>
              <a:spcBef>
                <a:spcPts val="1000"/>
              </a:spcBef>
              <a:defRPr sz="2800" b="0" cap="none" spc="0" baseline="0">
                <a:latin typeface="+mn-lt"/>
              </a:defRPr>
            </a:lvl1pPr>
          </a:lstStyle>
          <a:p>
            <a:r>
              <a:rPr lang="en-US"/>
              <a:t>Click to edit Master title style</a:t>
            </a:r>
          </a:p>
        </p:txBody>
      </p:sp>
      <p:sp>
        <p:nvSpPr>
          <p:cNvPr id="7" name="Content Placeholder 7">
            <a:extLst>
              <a:ext uri="{FF2B5EF4-FFF2-40B4-BE49-F238E27FC236}">
                <a16:creationId xmlns:a16="http://schemas.microsoft.com/office/drawing/2014/main" id="{C6CC1002-9B76-86F0-267A-B8FA2E4F6890}"/>
              </a:ext>
            </a:extLst>
          </p:cNvPr>
          <p:cNvSpPr>
            <a:spLocks noGrp="1"/>
          </p:cNvSpPr>
          <p:nvPr>
            <p:ph sz="quarter" idx="13" hasCustomPrompt="1"/>
          </p:nvPr>
        </p:nvSpPr>
        <p:spPr>
          <a:xfrm>
            <a:off x="822960" y="603504"/>
            <a:ext cx="10543032" cy="4190614"/>
          </a:xfrm>
        </p:spPr>
        <p:txBody>
          <a:bodyPr anchor="ctr">
            <a:noAutofit/>
          </a:bodyPr>
          <a:lstStyle>
            <a:lvl1pPr marL="0" indent="0" algn="ctr">
              <a:lnSpc>
                <a:spcPct val="100000"/>
              </a:lnSpc>
              <a:spcBef>
                <a:spcPts val="0"/>
              </a:spcBef>
              <a:buNone/>
              <a:defRPr sz="23200" b="1" cap="all" spc="600" baseline="0">
                <a:solidFill>
                  <a:schemeClr val="bg1"/>
                </a:solidFill>
                <a:highlight>
                  <a:srgbClr val="FFFFFF"/>
                </a:highlight>
                <a:latin typeface="+mj-lt"/>
              </a:defRPr>
            </a:lvl1pPr>
          </a:lstStyle>
          <a:p>
            <a:pPr lvl="0"/>
            <a:r>
              <a:rPr lang="en-US"/>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1"/>
                </a:solidFill>
              </a:defRPr>
            </a:lvl1pPr>
          </a:lstStyle>
          <a:p>
            <a:fld id="{483EFCC7-B7E8-4ABE-BBCB-C75FD27800CD}" type="datetime1">
              <a:rPr lang="en-US" smtClean="0"/>
              <a:t>5/11/2026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7276520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594360" y="-1315405"/>
            <a:ext cx="10652760" cy="1133856"/>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961120" cy="5577840"/>
          </a:xfrm>
        </p:spPr>
        <p:txBody>
          <a:bodyPr anchor="t">
            <a:noAutofit/>
          </a:bodyPr>
          <a:lstStyle>
            <a:lvl1pPr marL="0" indent="0">
              <a:lnSpc>
                <a:spcPct val="100000"/>
              </a:lnSpc>
              <a:buNone/>
              <a:defRPr sz="6000" b="1" i="0" spc="600" baseline="0">
                <a:solidFill>
                  <a:schemeClr val="bg1"/>
                </a:solidFill>
                <a:highlight>
                  <a:srgbClr val="000000"/>
                </a:highlight>
                <a:latin typeface="Franklin Gothic Heavy" panose="020B0603020102020204" pitchFamily="34" charset="0"/>
              </a:defRPr>
            </a:lvl1pPr>
            <a:lvl2pPr marL="228600" indent="0">
              <a:lnSpc>
                <a:spcPct val="100000"/>
              </a:lnSpc>
              <a:buNone/>
              <a:defRPr sz="5400" b="1" i="0" spc="600" baseline="0">
                <a:solidFill>
                  <a:schemeClr val="bg1"/>
                </a:solidFill>
                <a:highlight>
                  <a:srgbClr val="000000"/>
                </a:highlight>
                <a:latin typeface="Franklin Gothic Heavy" panose="020B0603020102020204" pitchFamily="34" charset="0"/>
              </a:defRPr>
            </a:lvl2pPr>
            <a:lvl3pPr marL="457200" indent="0">
              <a:lnSpc>
                <a:spcPct val="100000"/>
              </a:lnSpc>
              <a:buNone/>
              <a:defRPr sz="4800" b="1" i="0" spc="600" baseline="0">
                <a:solidFill>
                  <a:schemeClr val="bg1"/>
                </a:solidFill>
                <a:highlight>
                  <a:srgbClr val="000000"/>
                </a:highlight>
                <a:latin typeface="Franklin Gothic Heavy" panose="020B0603020102020204" pitchFamily="34" charset="0"/>
              </a:defRPr>
            </a:lvl3pPr>
            <a:lvl4pPr marL="685800" indent="0">
              <a:lnSpc>
                <a:spcPct val="100000"/>
              </a:lnSpc>
              <a:buNone/>
              <a:defRPr sz="4400" b="1" i="0" spc="600" baseline="0">
                <a:solidFill>
                  <a:schemeClr val="bg1"/>
                </a:solidFill>
                <a:highlight>
                  <a:srgbClr val="000000"/>
                </a:highlight>
                <a:latin typeface="Franklin Gothic Heavy" panose="020B0603020102020204" pitchFamily="34" charset="0"/>
              </a:defRPr>
            </a:lvl4pPr>
            <a:lvl5pPr marL="914400" indent="0">
              <a:lnSpc>
                <a:spcPct val="100000"/>
              </a:lnSpc>
              <a:buNone/>
              <a:defRPr sz="4000" b="1" i="0" spc="600" baseline="0">
                <a:solidFill>
                  <a:schemeClr val="bg1"/>
                </a:solidFill>
                <a:highlight>
                  <a:srgbClr val="000000"/>
                </a:highlight>
                <a:latin typeface="Franklin Gothic Heavy" panose="020B0603020102020204" pitchFamily="34" charset="0"/>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07735E4-737B-43D4-B991-92C3D63DE68F}" type="datetime1">
              <a:rPr lang="en-US" smtClean="0"/>
              <a:t>5/11/2026</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36763910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Statement 2">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22529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961120" cy="5577840"/>
          </a:xfrm>
        </p:spPr>
        <p:txBody>
          <a:bodyPr anchor="t">
            <a:normAutofit/>
          </a:bodyPr>
          <a:lstStyle>
            <a:lvl1pPr marL="0" indent="0">
              <a:lnSpc>
                <a:spcPct val="100000"/>
              </a:lnSpc>
              <a:buNone/>
              <a:defRPr sz="6000" b="1" i="0" spc="600" baseline="0">
                <a:solidFill>
                  <a:schemeClr val="tx1"/>
                </a:solidFill>
                <a:highlight>
                  <a:srgbClr val="FFFFFF"/>
                </a:highlight>
                <a:latin typeface="Franklin Gothic Heavy" panose="020B0603020102020204" pitchFamily="34" charset="0"/>
              </a:defRPr>
            </a:lvl1pPr>
            <a:lvl2pPr marL="228600" indent="0">
              <a:lnSpc>
                <a:spcPct val="100000"/>
              </a:lnSpc>
              <a:buNone/>
              <a:defRPr sz="5400" b="1" i="0" spc="600" baseline="0">
                <a:solidFill>
                  <a:schemeClr val="tx1"/>
                </a:solidFill>
                <a:highlight>
                  <a:srgbClr val="FFFFFF"/>
                </a:highlight>
                <a:latin typeface="Franklin Gothic Heavy" panose="020B0603020102020204" pitchFamily="34" charset="0"/>
              </a:defRPr>
            </a:lvl2pPr>
            <a:lvl3pPr marL="457200" indent="0">
              <a:lnSpc>
                <a:spcPct val="100000"/>
              </a:lnSpc>
              <a:buNone/>
              <a:defRPr sz="4800" b="1" i="0" spc="600" baseline="0">
                <a:solidFill>
                  <a:schemeClr val="tx1"/>
                </a:solidFill>
                <a:highlight>
                  <a:srgbClr val="FFFFFF"/>
                </a:highlight>
                <a:latin typeface="Franklin Gothic Heavy" panose="020B0603020102020204" pitchFamily="34" charset="0"/>
              </a:defRPr>
            </a:lvl3pPr>
            <a:lvl4pPr marL="685800" indent="0">
              <a:lnSpc>
                <a:spcPct val="100000"/>
              </a:lnSpc>
              <a:buNone/>
              <a:defRPr sz="4400" b="1" i="0" spc="600" baseline="0">
                <a:solidFill>
                  <a:schemeClr val="tx1"/>
                </a:solidFill>
                <a:highlight>
                  <a:srgbClr val="FFFFFF"/>
                </a:highlight>
                <a:latin typeface="Franklin Gothic Heavy" panose="020B0603020102020204" pitchFamily="34" charset="0"/>
              </a:defRPr>
            </a:lvl4pPr>
            <a:lvl5pPr marL="914400" indent="0">
              <a:lnSpc>
                <a:spcPct val="100000"/>
              </a:lnSpc>
              <a:buNone/>
              <a:defRPr sz="4000" b="1" i="0" spc="600" baseline="0">
                <a:solidFill>
                  <a:schemeClr val="tx1"/>
                </a:solidFill>
                <a:highlight>
                  <a:srgbClr val="FFFFFF"/>
                </a:highlight>
                <a:latin typeface="Franklin Gothic Heavy" panose="020B0603020102020204" pitchFamily="34" charset="0"/>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383AA9C6-9BFF-802B-3D08-CAD56FB80F24}"/>
              </a:ext>
            </a:extLst>
          </p:cNvPr>
          <p:cNvSpPr>
            <a:spLocks noGrp="1"/>
          </p:cNvSpPr>
          <p:nvPr>
            <p:ph type="dt" sz="half" idx="14"/>
          </p:nvPr>
        </p:nvSpPr>
        <p:spPr/>
        <p:txBody>
          <a:bodyPr/>
          <a:lstStyle>
            <a:lvl1pPr>
              <a:defRPr>
                <a:solidFill>
                  <a:schemeClr val="bg1"/>
                </a:solidFill>
              </a:defRPr>
            </a:lvl1pPr>
          </a:lstStyle>
          <a:p>
            <a:fld id="{D291CE83-67BA-4B15-B48A-7DC5C0636664}" type="datetime1">
              <a:rPr lang="en-US" smtClean="0"/>
              <a:pPr/>
              <a:t>5/11/2026</a:t>
            </a:fld>
            <a:endParaRPr lang="en-US"/>
          </a:p>
        </p:txBody>
      </p:sp>
      <p:sp>
        <p:nvSpPr>
          <p:cNvPr id="8" name="Footer Placeholder 7">
            <a:extLst>
              <a:ext uri="{FF2B5EF4-FFF2-40B4-BE49-F238E27FC236}">
                <a16:creationId xmlns:a16="http://schemas.microsoft.com/office/drawing/2014/main" id="{3499B3C5-25B1-DD8E-CF7E-C1D50373CF31}"/>
              </a:ext>
            </a:extLst>
          </p:cNvPr>
          <p:cNvSpPr>
            <a:spLocks noGrp="1"/>
          </p:cNvSpPr>
          <p:nvPr>
            <p:ph type="ftr" sz="quarter" idx="15"/>
          </p:nvPr>
        </p:nvSpPr>
        <p:spPr/>
        <p:txBody>
          <a:bodyPr/>
          <a:lstStyle>
            <a:lvl1pPr>
              <a:defRPr>
                <a:solidFill>
                  <a:schemeClr val="bg1"/>
                </a:solidFill>
              </a:defRPr>
            </a:lvl1pPr>
          </a:lstStyle>
          <a:p>
            <a:r>
              <a:rPr lang="en-US"/>
              <a:t>Sample Footer Text</a:t>
            </a:r>
          </a:p>
        </p:txBody>
      </p:sp>
      <p:sp>
        <p:nvSpPr>
          <p:cNvPr id="9" name="Slide Number Placeholder 8">
            <a:extLst>
              <a:ext uri="{FF2B5EF4-FFF2-40B4-BE49-F238E27FC236}">
                <a16:creationId xmlns:a16="http://schemas.microsoft.com/office/drawing/2014/main" id="{F9DEB09A-6ABF-4907-9977-AB6069AE9BF2}"/>
              </a:ext>
            </a:extLst>
          </p:cNvPr>
          <p:cNvSpPr>
            <a:spLocks noGrp="1"/>
          </p:cNvSpPr>
          <p:nvPr>
            <p:ph type="sldNum" sz="quarter" idx="16"/>
          </p:nvPr>
        </p:nvSpPr>
        <p:spPr/>
        <p:txBody>
          <a:bodyPr/>
          <a:lstStyle>
            <a:lvl1pPr>
              <a:defRPr>
                <a:solidFill>
                  <a:schemeClr val="bg1"/>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6035441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755375"/>
            <a:ext cx="10972800" cy="5553985"/>
          </a:xfrm>
        </p:spPr>
        <p:txBody>
          <a:bodyPr anchor="b">
            <a:normAutofit/>
          </a:bodyPr>
          <a:lstStyle>
            <a:lvl1pPr marL="0" indent="0">
              <a:lnSpc>
                <a:spcPct val="100000"/>
              </a:lnSpc>
              <a:buNone/>
              <a:defRPr sz="6000" b="1" i="0" spc="600" baseline="0">
                <a:latin typeface="Franklin Gothic Heavy" panose="020B0603020102020204" pitchFamily="34" charset="0"/>
              </a:defRPr>
            </a:lvl1pPr>
            <a:lvl2pPr marL="228600" indent="0">
              <a:lnSpc>
                <a:spcPct val="100000"/>
              </a:lnSpc>
              <a:buNone/>
              <a:defRPr sz="5400" b="1" i="0" spc="600" baseline="0">
                <a:latin typeface="Franklin Gothic Heavy" panose="020B0603020102020204" pitchFamily="34" charset="0"/>
              </a:defRPr>
            </a:lvl2pPr>
            <a:lvl3pPr marL="457200" indent="0">
              <a:lnSpc>
                <a:spcPct val="100000"/>
              </a:lnSpc>
              <a:buNone/>
              <a:defRPr sz="4800" b="1" i="0" spc="600" baseline="0">
                <a:latin typeface="Franklin Gothic Heavy" panose="020B0603020102020204" pitchFamily="34" charset="0"/>
              </a:defRPr>
            </a:lvl3pPr>
            <a:lvl4pPr marL="685800" indent="0">
              <a:lnSpc>
                <a:spcPct val="100000"/>
              </a:lnSpc>
              <a:buNone/>
              <a:defRPr sz="4400" b="1" i="0" spc="600" baseline="0">
                <a:latin typeface="Franklin Gothic Heavy" panose="020B0603020102020204" pitchFamily="34" charset="0"/>
              </a:defRPr>
            </a:lvl4pPr>
            <a:lvl5pPr marL="914400" indent="0">
              <a:lnSpc>
                <a:spcPct val="100000"/>
              </a:lnSpc>
              <a:buNone/>
              <a:defRPr sz="4000" b="1" i="0" spc="600" baseline="0">
                <a:latin typeface="Franklin Gothic Heavy" panose="020B0603020102020204" pitchFamily="34" charset="0"/>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6E97C173-DA31-C3C5-FF6F-C082DC0E997C}"/>
              </a:ext>
            </a:extLst>
          </p:cNvPr>
          <p:cNvSpPr>
            <a:spLocks noGrp="1"/>
          </p:cNvSpPr>
          <p:nvPr>
            <p:ph type="dt" sz="half" idx="14"/>
          </p:nvPr>
        </p:nvSpPr>
        <p:spPr/>
        <p:txBody>
          <a:bodyPr/>
          <a:lstStyle/>
          <a:p>
            <a:fld id="{D291CE83-67BA-4B15-B48A-7DC5C0636664}" type="datetime1">
              <a:rPr lang="en-US" smtClean="0"/>
              <a:t>5/11/2026</a:t>
            </a:fld>
            <a:endParaRPr lang="en-US"/>
          </a:p>
        </p:txBody>
      </p:sp>
      <p:sp>
        <p:nvSpPr>
          <p:cNvPr id="8" name="Footer Placeholder 7">
            <a:extLst>
              <a:ext uri="{FF2B5EF4-FFF2-40B4-BE49-F238E27FC236}">
                <a16:creationId xmlns:a16="http://schemas.microsoft.com/office/drawing/2014/main" id="{20D921EA-2CDB-3B88-15E1-46DEF228FD64}"/>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78498F0-58CF-681B-CAC8-641E3E35D01F}"/>
              </a:ext>
            </a:extLst>
          </p:cNvPr>
          <p:cNvSpPr>
            <a:spLocks noGrp="1"/>
          </p:cNvSpPr>
          <p:nvPr>
            <p:ph type="sldNum" sz="quarter" idx="16"/>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698189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D47E9A-5ED0-EFA2-2AB1-8DCD288130B3}"/>
              </a:ext>
            </a:extLst>
          </p:cNvPr>
          <p:cNvSpPr>
            <a:spLocks noGrp="1"/>
          </p:cNvSpPr>
          <p:nvPr>
            <p:ph type="title" hasCustomPrompt="1"/>
          </p:nvPr>
        </p:nvSpPr>
        <p:spPr>
          <a:xfrm>
            <a:off x="1508760" y="5428752"/>
            <a:ext cx="9189720" cy="466344"/>
          </a:xfrm>
        </p:spPr>
        <p:txBody>
          <a:bodyPr>
            <a:normAutofit/>
          </a:bodyPr>
          <a:lstStyle>
            <a:lvl1pPr>
              <a:lnSpc>
                <a:spcPct val="120000"/>
              </a:lnSpc>
              <a:spcBef>
                <a:spcPts val="1000"/>
              </a:spcBef>
              <a:defRPr sz="2200" cap="none" spc="0" baseline="0">
                <a:latin typeface="+mn-lt"/>
              </a:defRPr>
            </a:lvl1pPr>
          </a:lstStyle>
          <a:p>
            <a:r>
              <a:rPr lang="en-US"/>
              <a:t>Quote Author</a:t>
            </a:r>
          </a:p>
        </p:txBody>
      </p:sp>
      <p:sp>
        <p:nvSpPr>
          <p:cNvPr id="7" name="Content Placeholder 7">
            <a:extLst>
              <a:ext uri="{FF2B5EF4-FFF2-40B4-BE49-F238E27FC236}">
                <a16:creationId xmlns:a16="http://schemas.microsoft.com/office/drawing/2014/main" id="{6A1702E0-62FB-C224-7CC1-48B8DC9D8330}"/>
              </a:ext>
            </a:extLst>
          </p:cNvPr>
          <p:cNvSpPr>
            <a:spLocks noGrp="1"/>
          </p:cNvSpPr>
          <p:nvPr>
            <p:ph sz="quarter" idx="13" hasCustomPrompt="1"/>
          </p:nvPr>
        </p:nvSpPr>
        <p:spPr>
          <a:xfrm>
            <a:off x="1487424" y="1164194"/>
            <a:ext cx="9204960" cy="3682126"/>
          </a:xfrm>
        </p:spPr>
        <p:txBody>
          <a:bodyPr anchor="ctr">
            <a:normAutofit/>
          </a:bodyPr>
          <a:lstStyle>
            <a:lvl1pPr marL="0" indent="0">
              <a:lnSpc>
                <a:spcPct val="100000"/>
              </a:lnSpc>
              <a:spcBef>
                <a:spcPts val="0"/>
              </a:spcBef>
              <a:buNone/>
              <a:defRPr sz="4000" cap="all" spc="600" baseline="0">
                <a:solidFill>
                  <a:schemeClr val="bg1"/>
                </a:solidFill>
                <a:highlight>
                  <a:srgbClr val="000000"/>
                </a:highlight>
                <a:latin typeface="+mj-lt"/>
              </a:defRPr>
            </a:lvl1pPr>
          </a:lstStyle>
          <a:p>
            <a:pPr lvl="0"/>
            <a:r>
              <a:rPr lang="en-US"/>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D63035D-22A0-4334-A9AE-2457016C8B47}" type="datetime1">
              <a:rPr lang="en-US" smtClean="0"/>
              <a:t>5/11/2026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0710233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tx2">
            <a:lumMod val="1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B8AB19-AEDC-217A-D173-1E75DCDE368A}"/>
              </a:ext>
            </a:extLst>
          </p:cNvPr>
          <p:cNvSpPr>
            <a:spLocks noGrp="1"/>
          </p:cNvSpPr>
          <p:nvPr>
            <p:ph type="title" hasCustomPrompt="1"/>
          </p:nvPr>
        </p:nvSpPr>
        <p:spPr>
          <a:xfrm>
            <a:off x="1499616" y="5349240"/>
            <a:ext cx="9198864" cy="466344"/>
          </a:xfrm>
        </p:spPr>
        <p:txBody>
          <a:bodyPr>
            <a:normAutofit/>
          </a:bodyPr>
          <a:lstStyle>
            <a:lvl1pPr>
              <a:lnSpc>
                <a:spcPct val="120000"/>
              </a:lnSpc>
              <a:spcBef>
                <a:spcPts val="1000"/>
              </a:spcBef>
              <a:defRPr sz="2200" cap="none" spc="0" baseline="0">
                <a:latin typeface="+mn-lt"/>
              </a:defRPr>
            </a:lvl1pPr>
          </a:lstStyle>
          <a:p>
            <a:r>
              <a:rPr lang="en-US"/>
              <a:t>Quote Author</a:t>
            </a:r>
          </a:p>
        </p:txBody>
      </p:sp>
      <p:sp>
        <p:nvSpPr>
          <p:cNvPr id="7" name="Content Placeholder 7">
            <a:extLst>
              <a:ext uri="{FF2B5EF4-FFF2-40B4-BE49-F238E27FC236}">
                <a16:creationId xmlns:a16="http://schemas.microsoft.com/office/drawing/2014/main" id="{8824DB12-4761-115A-B7C3-84A7B8EA0C2C}"/>
              </a:ext>
            </a:extLst>
          </p:cNvPr>
          <p:cNvSpPr>
            <a:spLocks noGrp="1"/>
          </p:cNvSpPr>
          <p:nvPr>
            <p:ph sz="quarter" idx="13" hasCustomPrompt="1"/>
          </p:nvPr>
        </p:nvSpPr>
        <p:spPr>
          <a:xfrm>
            <a:off x="1493520" y="1344168"/>
            <a:ext cx="9204960" cy="3291840"/>
          </a:xfrm>
        </p:spPr>
        <p:txBody>
          <a:bodyPr anchor="ctr">
            <a:normAutofit/>
          </a:bodyPr>
          <a:lstStyle>
            <a:lvl1pPr marL="0" indent="0">
              <a:lnSpc>
                <a:spcPct val="100000"/>
              </a:lnSpc>
              <a:spcBef>
                <a:spcPts val="0"/>
              </a:spcBef>
              <a:buNone/>
              <a:defRPr sz="4000" cap="all" spc="600" baseline="0">
                <a:solidFill>
                  <a:schemeClr val="bg1"/>
                </a:solidFill>
                <a:highlight>
                  <a:srgbClr val="FFFFFF"/>
                </a:highlight>
                <a:latin typeface="+mj-lt"/>
              </a:defRPr>
            </a:lvl1pPr>
          </a:lstStyle>
          <a:p>
            <a:pPr lvl="0"/>
            <a:r>
              <a:rPr lang="en-US"/>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29247CA6-BC1D-429A-A289-4E939E49554A}" type="datetime1">
              <a:rPr lang="en-US" smtClean="0"/>
              <a:t>5/11/2026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174285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EB6EFAB-F8F1-D75D-ADD0-35D3E8380B87}"/>
              </a:ext>
            </a:extLst>
          </p:cNvPr>
          <p:cNvSpPr>
            <a:spLocks noGrp="1"/>
          </p:cNvSpPr>
          <p:nvPr>
            <p:ph type="title" hasCustomPrompt="1"/>
          </p:nvPr>
        </p:nvSpPr>
        <p:spPr>
          <a:xfrm>
            <a:off x="612648" y="5669280"/>
            <a:ext cx="8961120" cy="466344"/>
          </a:xfrm>
        </p:spPr>
        <p:txBody>
          <a:bodyPr anchor="b">
            <a:normAutofit/>
          </a:bodyPr>
          <a:lstStyle>
            <a:lvl1pPr>
              <a:lnSpc>
                <a:spcPct val="120000"/>
              </a:lnSpc>
              <a:spcBef>
                <a:spcPts val="1000"/>
              </a:spcBef>
              <a:defRPr sz="2200" cap="none" spc="0" baseline="0">
                <a:latin typeface="+mn-lt"/>
              </a:defRPr>
            </a:lvl1pPr>
          </a:lstStyle>
          <a:p>
            <a:r>
              <a:rPr lang="en-US"/>
              <a:t>Quote Author</a:t>
            </a:r>
          </a:p>
        </p:txBody>
      </p:sp>
      <p:sp>
        <p:nvSpPr>
          <p:cNvPr id="8" name="Content Placeholder 7">
            <a:extLst>
              <a:ext uri="{FF2B5EF4-FFF2-40B4-BE49-F238E27FC236}">
                <a16:creationId xmlns:a16="http://schemas.microsoft.com/office/drawing/2014/main" id="{9A28042F-A2CA-CE28-9169-9C1C2C6C0D87}"/>
              </a:ext>
            </a:extLst>
          </p:cNvPr>
          <p:cNvSpPr>
            <a:spLocks noGrp="1"/>
          </p:cNvSpPr>
          <p:nvPr>
            <p:ph sz="quarter" idx="13" hasCustomPrompt="1"/>
          </p:nvPr>
        </p:nvSpPr>
        <p:spPr>
          <a:xfrm>
            <a:off x="612648" y="1235710"/>
            <a:ext cx="8961438" cy="3168650"/>
          </a:xfrm>
        </p:spPr>
        <p:txBody>
          <a:bodyPr anchor="ctr">
            <a:normAutofit/>
          </a:bodyPr>
          <a:lstStyle>
            <a:lvl1pPr marL="0" indent="0">
              <a:lnSpc>
                <a:spcPct val="100000"/>
              </a:lnSpc>
              <a:spcBef>
                <a:spcPts val="0"/>
              </a:spcBef>
              <a:buNone/>
              <a:defRPr sz="4400" cap="all" spc="600" baseline="0">
                <a:solidFill>
                  <a:schemeClr val="bg1"/>
                </a:solidFill>
                <a:highlight>
                  <a:srgbClr val="000000"/>
                </a:highlight>
                <a:latin typeface="+mj-lt"/>
              </a:defRPr>
            </a:lvl1pPr>
          </a:lstStyle>
          <a:p>
            <a:pPr lvl="0"/>
            <a:r>
              <a:rPr lang="en-US"/>
              <a:t>Click to add Quote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DF8418BD-2BA9-41CB-AB89-625779A7563D}" type="datetime1">
              <a:rPr lang="en-US" smtClean="0"/>
              <a:t>5/11/2026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33679457"/>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21792" y="603504"/>
            <a:ext cx="10741152" cy="1132258"/>
          </a:xfrm>
        </p:spPr>
        <p:txBody>
          <a:bodyPr/>
          <a:lstStyle>
            <a:lvl1pPr>
              <a:defRPr>
                <a:solidFill>
                  <a:schemeClr val="bg1"/>
                </a:solidFill>
                <a:highlight>
                  <a:srgbClr val="000000"/>
                </a:highlight>
              </a:defRPr>
            </a:lvl1pPr>
          </a:lstStyle>
          <a:p>
            <a:r>
              <a:rPr lang="en-US"/>
              <a:t>Click to edit Master title style</a:t>
            </a:r>
          </a:p>
        </p:txBody>
      </p:sp>
      <p:sp>
        <p:nvSpPr>
          <p:cNvPr id="3" name="Content Placeholder 5">
            <a:extLst>
              <a:ext uri="{FF2B5EF4-FFF2-40B4-BE49-F238E27FC236}">
                <a16:creationId xmlns:a16="http://schemas.microsoft.com/office/drawing/2014/main" id="{6F375645-3969-960F-95E9-FF521D145C63}"/>
              </a:ext>
            </a:extLst>
          </p:cNvPr>
          <p:cNvSpPr>
            <a:spLocks noGrp="1"/>
          </p:cNvSpPr>
          <p:nvPr>
            <p:ph sz="quarter" idx="15"/>
          </p:nvPr>
        </p:nvSpPr>
        <p:spPr>
          <a:xfrm>
            <a:off x="621792" y="1825624"/>
            <a:ext cx="5157788"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5">
            <a:extLst>
              <a:ext uri="{FF2B5EF4-FFF2-40B4-BE49-F238E27FC236}">
                <a16:creationId xmlns:a16="http://schemas.microsoft.com/office/drawing/2014/main" id="{FB472D51-340A-8B1E-44B0-506409708C68}"/>
              </a:ext>
            </a:extLst>
          </p:cNvPr>
          <p:cNvSpPr>
            <a:spLocks noGrp="1"/>
          </p:cNvSpPr>
          <p:nvPr>
            <p:ph sz="quarter" idx="16"/>
          </p:nvPr>
        </p:nvSpPr>
        <p:spPr>
          <a:xfrm>
            <a:off x="6172200" y="1825624"/>
            <a:ext cx="5183188"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E765B10-D26A-480A-9509-A9831C5E60D8}" type="datetime1">
              <a:rPr lang="en-US" smtClean="0"/>
              <a:t>5/11/2026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1273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a:blip r:embed="rId2">
              <a:alphaModFix amt="70000"/>
            </a:blip>
            <a:stretch>
              <a:fillRect/>
            </a:stretch>
          </a:blipFill>
        </p:spPr>
        <p:txBody>
          <a:bodyPr vert="horz" lIns="91440" tIns="0" rIns="0" bIns="0" rtlCol="0">
            <a:noAutofit/>
          </a:bodyPr>
          <a:lstStyle>
            <a:lvl1pPr marL="0" indent="0">
              <a:buNone/>
              <a:defRPr lang="en-US" sz="2400" b="0" i="0"/>
            </a:lvl1pPr>
          </a:lstStyle>
          <a:p>
            <a:pPr marL="228600" lvl="0" indent="-228600">
              <a:lnSpc>
                <a:spcPct val="150000"/>
              </a:lnSpc>
            </a:pPr>
            <a:r>
              <a:rPr lang="en-US"/>
              <a:t> </a:t>
            </a:r>
          </a:p>
        </p:txBody>
      </p:sp>
      <p:sp>
        <p:nvSpPr>
          <p:cNvPr id="5" name="Title 4">
            <a:extLst>
              <a:ext uri="{FF2B5EF4-FFF2-40B4-BE49-F238E27FC236}">
                <a16:creationId xmlns:a16="http://schemas.microsoft.com/office/drawing/2014/main" id="{3219ACF5-397A-E5C4-7B24-185F5D614B27}"/>
              </a:ext>
            </a:extLst>
          </p:cNvPr>
          <p:cNvSpPr>
            <a:spLocks noGrp="1"/>
          </p:cNvSpPr>
          <p:nvPr>
            <p:ph type="title"/>
          </p:nvPr>
        </p:nvSpPr>
        <p:spPr>
          <a:xfrm>
            <a:off x="365760" y="4578236"/>
            <a:ext cx="11460480" cy="1005840"/>
          </a:xfrm>
        </p:spPr>
        <p:txBody>
          <a:bodyPr>
            <a:normAutofit/>
          </a:bodyPr>
          <a:lstStyle>
            <a:lvl1pPr>
              <a:defRPr sz="6000">
                <a:solidFill>
                  <a:schemeClr val="bg1"/>
                </a:solidFill>
                <a:highlight>
                  <a:srgbClr val="000000"/>
                </a:highlight>
              </a:defRPr>
            </a:lvl1pPr>
          </a:lstStyle>
          <a:p>
            <a:r>
              <a:rPr lang="en-US"/>
              <a:t>Click to edit Master title style</a:t>
            </a:r>
          </a:p>
        </p:txBody>
      </p:sp>
      <p:sp>
        <p:nvSpPr>
          <p:cNvPr id="12" name="Text Placeholder 11">
            <a:extLst>
              <a:ext uri="{FF2B5EF4-FFF2-40B4-BE49-F238E27FC236}">
                <a16:creationId xmlns:a16="http://schemas.microsoft.com/office/drawing/2014/main" id="{D694DB79-4401-7DDD-FF63-CDCECE6DBD86}"/>
              </a:ext>
            </a:extLst>
          </p:cNvPr>
          <p:cNvSpPr>
            <a:spLocks noGrp="1"/>
          </p:cNvSpPr>
          <p:nvPr>
            <p:ph type="body" sz="quarter" idx="17"/>
          </p:nvPr>
        </p:nvSpPr>
        <p:spPr>
          <a:xfrm>
            <a:off x="1051560" y="5668963"/>
            <a:ext cx="10775315" cy="479425"/>
          </a:xfrm>
        </p:spPr>
        <p:txBody>
          <a:bodyPr>
            <a:normAutofit/>
          </a:bodyPr>
          <a:lstStyle>
            <a:lvl1pPr marL="0" indent="0">
              <a:buNone/>
              <a:defRPr sz="2000"/>
            </a:lvl1pPr>
          </a:lstStyle>
          <a:p>
            <a:pPr lvl="0"/>
            <a:r>
              <a:rPr lang="en-US"/>
              <a:t>Click to edit Master text styles</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C72BE8CE-6011-4887-8688-8D57691F11AD}" type="datetime1">
              <a:rPr lang="en-US" smtClean="0"/>
              <a:t>5/11/2026</a:t>
            </a:fld>
            <a:endParaRPr lang="en-US"/>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0714899"/>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21792" y="603504"/>
            <a:ext cx="10745788" cy="822960"/>
          </a:xfrm>
        </p:spPr>
        <p:txBody>
          <a:bodyPr/>
          <a:lstStyle>
            <a:lvl1pPr>
              <a:defRPr>
                <a:solidFill>
                  <a:schemeClr val="bg1"/>
                </a:solidFill>
                <a:highlight>
                  <a:srgbClr val="000000"/>
                </a:highlight>
              </a:defRPr>
            </a:lvl1pPr>
          </a:lstStyle>
          <a:p>
            <a:r>
              <a:rPr lang="en-US"/>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21792" y="1554480"/>
            <a:ext cx="5157787" cy="559834"/>
          </a:xfrm>
        </p:spPr>
        <p:txBody>
          <a:bodyPr anchor="b">
            <a:normAutofit/>
          </a:bodyPr>
          <a:lstStyle>
            <a:lvl1pPr marL="0" indent="0">
              <a:lnSpc>
                <a:spcPct val="90000"/>
              </a:lnSpc>
              <a:buNone/>
              <a:defRPr sz="2000" b="1" cap="all" spc="200" baseline="0">
                <a:solidFill>
                  <a:schemeClr val="tx1"/>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785DE4-AACB-128C-17BA-30E12F86F137}"/>
              </a:ext>
            </a:extLst>
          </p:cNvPr>
          <p:cNvSpPr>
            <a:spLocks noGrp="1"/>
          </p:cNvSpPr>
          <p:nvPr>
            <p:ph sz="quarter" idx="15"/>
          </p:nvPr>
        </p:nvSpPr>
        <p:spPr>
          <a:xfrm>
            <a:off x="621792" y="2194559"/>
            <a:ext cx="51577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554480"/>
            <a:ext cx="5183188" cy="559834"/>
          </a:xfrm>
        </p:spPr>
        <p:txBody>
          <a:bodyPr anchor="b">
            <a:normAutofit/>
          </a:bodyPr>
          <a:lstStyle>
            <a:lvl1pPr marL="0" indent="0">
              <a:lnSpc>
                <a:spcPct val="90000"/>
              </a:lnSpc>
              <a:buNone/>
              <a:defRPr sz="2000" b="1" cap="all" spc="200" baseline="0">
                <a:solidFill>
                  <a:schemeClr val="tx1"/>
                </a:solidFill>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a:extLst>
              <a:ext uri="{FF2B5EF4-FFF2-40B4-BE49-F238E27FC236}">
                <a16:creationId xmlns:a16="http://schemas.microsoft.com/office/drawing/2014/main" id="{3DB6B8D4-5453-863F-5D39-32D600D938E0}"/>
              </a:ext>
            </a:extLst>
          </p:cNvPr>
          <p:cNvSpPr>
            <a:spLocks noGrp="1"/>
          </p:cNvSpPr>
          <p:nvPr>
            <p:ph sz="quarter" idx="16"/>
          </p:nvPr>
        </p:nvSpPr>
        <p:spPr>
          <a:xfrm>
            <a:off x="6172200" y="2194559"/>
            <a:ext cx="51831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5BCCB42A-67CE-499B-A4FA-7D4E4469B142}" type="datetime1">
              <a:rPr lang="en-US" smtClean="0"/>
              <a:t>5/11/2026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320324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621792" y="603504"/>
            <a:ext cx="10653578" cy="1132258"/>
          </a:xfrm>
        </p:spPr>
        <p:txBody>
          <a:bodyPr/>
          <a:lstStyle>
            <a:lvl1pPr>
              <a:defRPr>
                <a:solidFill>
                  <a:schemeClr val="bg1"/>
                </a:solidFill>
                <a:highlight>
                  <a:srgbClr val="000000"/>
                </a:highlight>
              </a:defRPr>
            </a:lvl1p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EF9E5040-F7E0-40EC-B8E9-CED28200FAA3}" type="datetime1">
              <a:rPr lang="en-US" smtClean="0"/>
              <a:t>5/11/2026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1063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87CFF128-BAC7-4E0D-8F77-28A571D93B6F}" type="datetime1">
              <a:rPr lang="en-US" smtClean="0"/>
              <a:t>5/11/2026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339454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21792" y="603504"/>
            <a:ext cx="3595634" cy="1757505"/>
          </a:xfrm>
        </p:spPr>
        <p:txBody>
          <a:bodyPr anchor="t">
            <a:normAutofit/>
          </a:bodyPr>
          <a:lstStyle>
            <a:lvl1pPr>
              <a:defRPr sz="2800">
                <a:solidFill>
                  <a:schemeClr val="bg1"/>
                </a:solidFill>
                <a:highlight>
                  <a:srgbClr val="000000"/>
                </a:highlight>
              </a:defRPr>
            </a:lvl1pPr>
          </a:lstStyle>
          <a:p>
            <a:r>
              <a:rPr lang="en-US"/>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21792" y="2510118"/>
            <a:ext cx="3595634" cy="3794266"/>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12DB3EA1-DD0C-4B8D-8364-52024B4530F1}" type="datetime1">
              <a:rPr lang="en-US" smtClean="0"/>
              <a:t>5/11/2026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566173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21792" y="603504"/>
            <a:ext cx="3595634" cy="2212313"/>
          </a:xfrm>
        </p:spPr>
        <p:txBody>
          <a:bodyPr anchor="t">
            <a:normAutofit/>
          </a:bodyPr>
          <a:lstStyle>
            <a:lvl1pPr>
              <a:defRPr sz="2800">
                <a:solidFill>
                  <a:schemeClr val="bg1"/>
                </a:solidFill>
                <a:highlight>
                  <a:srgbClr val="000000"/>
                </a:highlight>
              </a:defRPr>
            </a:lvl1pPr>
          </a:lstStyle>
          <a:p>
            <a:r>
              <a:rPr lang="en-US"/>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21792" y="2994211"/>
            <a:ext cx="3585586" cy="3266563"/>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063319" y="603504"/>
            <a:ext cx="6519080" cy="5779007"/>
          </a:xfrm>
          <a:blipFill dpi="0" rotWithShape="1">
            <a:blip r:embed="rId2">
              <a:alphaModFix amt="70000"/>
            </a:blip>
            <a:srcRect/>
            <a:stretch>
              <a:fillRect/>
            </a:stretch>
          </a:blipFill>
        </p:spPr>
        <p:txBody>
          <a:bodyPr/>
          <a:lstStyle>
            <a:lvl1pPr marL="0" indent="0">
              <a:buFont typeface="Arial" panose="020B0604020202020204" pitchFamily="34" charse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3D157344-9CC7-412D-8C20-072BE86D5A11}" type="datetime1">
              <a:rPr lang="en-US" smtClean="0"/>
              <a:t>5/11/2026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2347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clusion">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7342307" cy="1133856"/>
          </a:xfrm>
        </p:spPr>
        <p:txBody>
          <a:bodyPr anchor="b">
            <a:noAutofit/>
          </a:bodyPr>
          <a:lstStyle>
            <a:lvl1pPr>
              <a:defRPr sz="6000">
                <a:solidFill>
                  <a:schemeClr val="bg1"/>
                </a:solidFill>
                <a:highlight>
                  <a:srgbClr val="FFFFFF"/>
                </a:highlight>
              </a:defRPr>
            </a:lvl1pPr>
          </a:lstStyle>
          <a:p>
            <a:r>
              <a:rPr lang="en-US"/>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sz="2000"/>
            </a:lvl1pPr>
            <a:lvl2pPr marL="228600" indent="0">
              <a:buNone/>
              <a:defRPr sz="1800"/>
            </a:lvl2pPr>
            <a:lvl3pPr marL="457200" indent="0">
              <a:buNone/>
              <a:defRPr sz="1600"/>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57987AA-E4E6-4FC1-BAD8-09A952212C58}" type="datetime1">
              <a:rPr lang="en-US" smtClean="0"/>
              <a:t>5/11/2026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82153017"/>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clusion 2">
    <p:bg>
      <p:bgPr>
        <a:solidFill>
          <a:schemeClr val="tx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Autofit/>
          </a:bodyPr>
          <a:lstStyle>
            <a:lvl1pPr>
              <a:defRPr sz="6000">
                <a:solidFill>
                  <a:schemeClr val="bg1"/>
                </a:solidFill>
                <a:highlight>
                  <a:srgbClr val="FFFFFF"/>
                </a:highlight>
              </a:defRPr>
            </a:lvl1pPr>
          </a:lstStyle>
          <a:p>
            <a:r>
              <a:rPr lang="en-US"/>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3"/>
            <a:ext cx="8430639" cy="1737360"/>
          </a:xfrm>
        </p:spPr>
        <p:txBody>
          <a:bodyPr>
            <a:noAutofit/>
          </a:bodyPr>
          <a:lstStyle>
            <a:lvl1pPr marL="0" indent="0">
              <a:buNone/>
              <a:defRPr sz="2000"/>
            </a:lvl1pPr>
            <a:lvl2pPr marL="228600" indent="0">
              <a:buNone/>
              <a:defRPr sz="1800"/>
            </a:lvl2pPr>
            <a:lvl3pPr marL="457200" indent="0">
              <a:buNone/>
              <a:defRPr sz="16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43CF65F-0E21-48DE-8D75-4BF66A547E8E}" type="datetime1">
              <a:rPr lang="en-US" smtClean="0"/>
              <a:t>5/11/2026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95398342"/>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5BA9F2-E4EE-DC00-38EB-9DB37D8DB61D}"/>
              </a:ext>
            </a:extLst>
          </p:cNvPr>
          <p:cNvSpPr>
            <a:spLocks noGrp="1"/>
          </p:cNvSpPr>
          <p:nvPr>
            <p:ph type="title"/>
          </p:nvPr>
        </p:nvSpPr>
        <p:spPr>
          <a:xfrm>
            <a:off x="612648" y="548640"/>
            <a:ext cx="8229600" cy="3635796"/>
          </a:xfrm>
        </p:spPr>
        <p:txBody>
          <a:bodyPr>
            <a:noAutofit/>
          </a:bodyPr>
          <a:lstStyle>
            <a:lvl1pPr>
              <a:defRPr sz="7200">
                <a:solidFill>
                  <a:schemeClr val="bg1"/>
                </a:solidFill>
                <a:highlight>
                  <a:srgbClr val="000000"/>
                </a:highlight>
              </a:defRPr>
            </a:lvl1pPr>
          </a:lstStyle>
          <a:p>
            <a:r>
              <a:rPr lang="en-US"/>
              <a:t>Click to edit Master title style</a:t>
            </a:r>
          </a:p>
        </p:txBody>
      </p:sp>
      <p:sp>
        <p:nvSpPr>
          <p:cNvPr id="11" name="Text Placeholder 10">
            <a:extLst>
              <a:ext uri="{FF2B5EF4-FFF2-40B4-BE49-F238E27FC236}">
                <a16:creationId xmlns:a16="http://schemas.microsoft.com/office/drawing/2014/main" id="{AA4A78EC-6E25-CB64-8758-D3143F0EC56B}"/>
              </a:ext>
            </a:extLst>
          </p:cNvPr>
          <p:cNvSpPr>
            <a:spLocks noGrp="1"/>
          </p:cNvSpPr>
          <p:nvPr>
            <p:ph type="body" sz="quarter" idx="13"/>
          </p:nvPr>
        </p:nvSpPr>
        <p:spPr>
          <a:xfrm>
            <a:off x="612775" y="4473575"/>
            <a:ext cx="6654800" cy="1544638"/>
          </a:xfrm>
        </p:spPr>
        <p:txBody>
          <a:bodyPr anchor="b">
            <a:normAutofit/>
          </a:bodyPr>
          <a:lstStyle>
            <a:lvl1pPr marL="0" indent="0">
              <a:buNone/>
              <a:defRPr sz="2200"/>
            </a:lvl1pPr>
          </a:lstStyle>
          <a:p>
            <a:pPr lvl="0"/>
            <a:r>
              <a:rPr lang="en-US"/>
              <a:t>Click to edit Master text styles</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8027B902-09B5-4324-8310-59625360F035}" type="datetime1">
              <a:rPr lang="en-US" smtClean="0"/>
              <a:t>5/11/2026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9431920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3CF6B10-9A05-A63E-2BC3-C8D55D0D26F5}"/>
              </a:ext>
            </a:extLst>
          </p:cNvPr>
          <p:cNvSpPr>
            <a:spLocks noGrp="1"/>
          </p:cNvSpPr>
          <p:nvPr>
            <p:ph type="title"/>
          </p:nvPr>
        </p:nvSpPr>
        <p:spPr>
          <a:xfrm>
            <a:off x="612648" y="854238"/>
            <a:ext cx="7876287" cy="3592629"/>
          </a:xfrm>
        </p:spPr>
        <p:txBody>
          <a:bodyPr anchor="b">
            <a:normAutofit/>
          </a:bodyPr>
          <a:lstStyle>
            <a:lvl1pPr>
              <a:defRPr sz="7200">
                <a:solidFill>
                  <a:schemeClr val="bg1"/>
                </a:solidFill>
                <a:highlight>
                  <a:srgbClr val="000000"/>
                </a:highlight>
              </a:defRPr>
            </a:lvl1pPr>
          </a:lstStyle>
          <a:p>
            <a:r>
              <a:rPr lang="en-US"/>
              <a:t>Click to edit Master title style</a:t>
            </a:r>
          </a:p>
        </p:txBody>
      </p:sp>
      <p:sp>
        <p:nvSpPr>
          <p:cNvPr id="11" name="Text Placeholder 10">
            <a:extLst>
              <a:ext uri="{FF2B5EF4-FFF2-40B4-BE49-F238E27FC236}">
                <a16:creationId xmlns:a16="http://schemas.microsoft.com/office/drawing/2014/main" id="{0FA8333A-04DC-D74B-258C-1EB6D22D4BAC}"/>
              </a:ext>
            </a:extLst>
          </p:cNvPr>
          <p:cNvSpPr>
            <a:spLocks noGrp="1"/>
          </p:cNvSpPr>
          <p:nvPr>
            <p:ph type="body" sz="quarter" idx="13"/>
          </p:nvPr>
        </p:nvSpPr>
        <p:spPr>
          <a:xfrm>
            <a:off x="612775" y="4616450"/>
            <a:ext cx="7377113" cy="1016000"/>
          </a:xfrm>
        </p:spPr>
        <p:txBody>
          <a:bodyPr>
            <a:normAutofit/>
          </a:bodyPr>
          <a:lstStyle>
            <a:lvl1pPr marL="0" indent="0">
              <a:buNone/>
              <a:defRPr sz="2000"/>
            </a:lvl1pPr>
          </a:lstStyle>
          <a:p>
            <a:pPr lvl="0"/>
            <a:r>
              <a:rPr lang="en-US"/>
              <a:t>Click to edit Master text styles</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9CB91A11-88E2-4BD0-90A5-503C684B9CC0}" type="datetime1">
              <a:rPr lang="en-US" smtClean="0"/>
              <a:t>5/11/2026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0496584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E6B19A73-9EF0-435E-951F-A4ACE59FBD85}" type="datetime1">
              <a:rPr lang="en-US" smtClean="0"/>
              <a:t>5/11/2026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151522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2">
            <a:lumMod val="1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C495B9-31B7-A921-454B-E736C53FF6FD}"/>
              </a:ext>
            </a:extLst>
          </p:cNvPr>
          <p:cNvSpPr>
            <a:spLocks noGrp="1"/>
          </p:cNvSpPr>
          <p:nvPr>
            <p:ph type="title"/>
          </p:nvPr>
        </p:nvSpPr>
        <p:spPr>
          <a:xfrm>
            <a:off x="365760" y="1801368"/>
            <a:ext cx="8602201" cy="4572000"/>
          </a:xfrm>
        </p:spPr>
        <p:txBody>
          <a:bodyPr anchor="b">
            <a:normAutofit/>
          </a:bodyPr>
          <a:lstStyle>
            <a:lvl1pPr>
              <a:defRPr sz="6000">
                <a:solidFill>
                  <a:schemeClr val="bg1"/>
                </a:solidFill>
                <a:highlight>
                  <a:srgbClr val="FFFFFF"/>
                </a:highlight>
              </a:defRPr>
            </a:lvl1pPr>
          </a:lstStyle>
          <a:p>
            <a:r>
              <a:rPr lang="en-US"/>
              <a:t>Click to edit Master title style</a:t>
            </a:r>
          </a:p>
        </p:txBody>
      </p:sp>
      <p:sp>
        <p:nvSpPr>
          <p:cNvPr id="3" name="Date Placeholder 2">
            <a:extLst>
              <a:ext uri="{FF2B5EF4-FFF2-40B4-BE49-F238E27FC236}">
                <a16:creationId xmlns:a16="http://schemas.microsoft.com/office/drawing/2014/main" id="{8AF88F44-4C4F-85C2-1FE6-2123E5283326}"/>
              </a:ext>
            </a:extLst>
          </p:cNvPr>
          <p:cNvSpPr>
            <a:spLocks noGrp="1"/>
          </p:cNvSpPr>
          <p:nvPr>
            <p:ph type="dt" sz="half" idx="10"/>
          </p:nvPr>
        </p:nvSpPr>
        <p:spPr>
          <a:xfrm>
            <a:off x="137160" y="85237"/>
            <a:ext cx="3494314" cy="365125"/>
          </a:xfrm>
        </p:spPr>
        <p:txBody>
          <a:bodyPr/>
          <a:lstStyle/>
          <a:p>
            <a:fld id="{D291CE83-67BA-4B15-B48A-7DC5C0636664}" type="datetime1">
              <a:rPr lang="en-US" smtClean="0"/>
              <a:t>5/11/2026</a:t>
            </a:fld>
            <a:endParaRPr lang="en-US"/>
          </a:p>
        </p:txBody>
      </p:sp>
      <p:sp>
        <p:nvSpPr>
          <p:cNvPr id="7" name="Footer Placeholder 6">
            <a:extLst>
              <a:ext uri="{FF2B5EF4-FFF2-40B4-BE49-F238E27FC236}">
                <a16:creationId xmlns:a16="http://schemas.microsoft.com/office/drawing/2014/main" id="{04FA8B22-3C74-0DF4-C4FE-B5F3DD109F7E}"/>
              </a:ext>
            </a:extLst>
          </p:cNvPr>
          <p:cNvSpPr>
            <a:spLocks noGrp="1"/>
          </p:cNvSpPr>
          <p:nvPr>
            <p:ph type="ftr" sz="quarter" idx="11"/>
          </p:nvPr>
        </p:nvSpPr>
        <p:spPr>
          <a:xfrm>
            <a:off x="8847493" y="85237"/>
            <a:ext cx="2805405" cy="365125"/>
          </a:xfrm>
        </p:spPr>
        <p:txBody>
          <a:bodyPr/>
          <a:lstStyle/>
          <a:p>
            <a:r>
              <a:rPr lang="en-US"/>
              <a:t>Sample Footer Text</a:t>
            </a:r>
          </a:p>
        </p:txBody>
      </p:sp>
      <p:sp>
        <p:nvSpPr>
          <p:cNvPr id="8" name="Slide Number Placeholder 7">
            <a:extLst>
              <a:ext uri="{FF2B5EF4-FFF2-40B4-BE49-F238E27FC236}">
                <a16:creationId xmlns:a16="http://schemas.microsoft.com/office/drawing/2014/main" id="{0CEEDE28-9EB0-1179-9BB8-354B44AFCA1F}"/>
              </a:ext>
            </a:extLst>
          </p:cNvPr>
          <p:cNvSpPr>
            <a:spLocks noGrp="1"/>
          </p:cNvSpPr>
          <p:nvPr>
            <p:ph type="sldNum" sz="quarter" idx="12"/>
          </p:nvPr>
        </p:nvSpPr>
        <p:spPr>
          <a:xfrm>
            <a:off x="11681926" y="85237"/>
            <a:ext cx="379443"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43041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914400" cy="365125"/>
          </a:xfrm>
          <a:prstGeom prst="rect">
            <a:avLst/>
          </a:prstGeom>
        </p:spPr>
        <p:txBody>
          <a:bodyPr vert="horz" lIns="91440" tIns="45720" rIns="91440" bIns="45720" rtlCol="0" anchor="ctr"/>
          <a:lstStyle>
            <a:lvl1pPr algn="l" rtl="0">
              <a:defRPr sz="900">
                <a:solidFill>
                  <a:schemeClr val="tx1"/>
                </a:solidFill>
                <a:latin typeface="+mn-lt"/>
              </a:defRPr>
            </a:lvl1pPr>
          </a:lstStyle>
          <a:p>
            <a:fld id="{D291CE83-67BA-4B15-B48A-7DC5C0636664}" type="datetime1">
              <a:rPr lang="en-US" smtClean="0"/>
              <a:pPr/>
              <a:t>5/11/2026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47493" y="6453002"/>
            <a:ext cx="2805405" cy="365125"/>
          </a:xfrm>
          <a:prstGeom prst="rect">
            <a:avLst/>
          </a:prstGeom>
        </p:spPr>
        <p:txBody>
          <a:bodyPr vert="horz" lIns="91440" tIns="45720" rIns="91440" bIns="45720" rtlCol="0" anchor="ctr"/>
          <a:lstStyle>
            <a:lvl1pPr algn="r" rtl="0">
              <a:defRPr sz="900">
                <a:solidFill>
                  <a:schemeClr val="tx1"/>
                </a:solidFill>
                <a:latin typeface="+mn-lt"/>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81926" y="6453002"/>
            <a:ext cx="379443" cy="365125"/>
          </a:xfrm>
          <a:prstGeom prst="rect">
            <a:avLst/>
          </a:prstGeom>
        </p:spPr>
        <p:txBody>
          <a:bodyPr vert="horz" lIns="91440" tIns="45720" rIns="91440" bIns="45720" rtlCol="0" anchor="ctr"/>
          <a:lstStyle>
            <a:lvl1pPr algn="r" rtl="0">
              <a:defRPr sz="900">
                <a:solidFill>
                  <a:schemeClr val="tx1"/>
                </a:solidFill>
                <a:latin typeface="+mn-l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970137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Lst>
  <p:hf sldNum="0" hdr="0" ftr="0" dt="0"/>
  <p:txStyles>
    <p:titleStyle>
      <a:lvl1pPr algn="l" defTabSz="914400" rtl="0" eaLnBrk="1" latinLnBrk="0" hangingPunct="1">
        <a:lnSpc>
          <a:spcPct val="100000"/>
        </a:lnSpc>
        <a:spcBef>
          <a:spcPct val="0"/>
        </a:spcBef>
        <a:buNone/>
        <a:defRPr sz="4000" b="1" i="0"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26 Headshot.jpg">
            <a:extLst>
              <a:ext uri="{FF2B5EF4-FFF2-40B4-BE49-F238E27FC236}">
                <a16:creationId xmlns:a16="http://schemas.microsoft.com/office/drawing/2014/main" id="{77E23D07-D9AD-84CA-3394-60181AE01E25}"/>
              </a:ext>
            </a:extLst>
          </p:cNvPr>
          <p:cNvPicPr>
            <a:picLocks noChangeAspect="1"/>
          </p:cNvPicPr>
          <p:nvPr/>
        </p:nvPicPr>
        <p:blipFill>
          <a:blip r:embed="rId3"/>
          <a:stretch>
            <a:fillRect/>
          </a:stretch>
        </p:blipFill>
        <p:spPr>
          <a:xfrm>
            <a:off x="8595360" y="350313"/>
            <a:ext cx="2743200" cy="3657600"/>
          </a:xfrm>
          <a:prstGeom prst="rect">
            <a:avLst/>
          </a:prstGeom>
        </p:spPr>
      </p:pic>
      <p:pic>
        <p:nvPicPr>
          <p:cNvPr id="8" name="Picture 7" descr="SchleicherCountyCourthouseEldoradoTX908JimKing.jpg"/>
          <p:cNvPicPr>
            <a:picLocks noChangeAspect="1"/>
          </p:cNvPicPr>
          <p:nvPr/>
        </p:nvPicPr>
        <p:blipFill>
          <a:blip r:embed="rId4"/>
          <a:stretch>
            <a:fillRect/>
          </a:stretch>
        </p:blipFill>
        <p:spPr>
          <a:xfrm>
            <a:off x="365760" y="219456"/>
            <a:ext cx="6384324" cy="4251960"/>
          </a:xfrm>
          <a:prstGeom prst="rect">
            <a:avLst/>
          </a:prstGeom>
        </p:spPr>
      </p:pic>
      <p:sp>
        <p:nvSpPr>
          <p:cNvPr id="2" name="Title 1">
            <a:extLst>
              <a:ext uri="{FF2B5EF4-FFF2-40B4-BE49-F238E27FC236}">
                <a16:creationId xmlns:a16="http://schemas.microsoft.com/office/drawing/2014/main" id="{B252BB54-94D6-74E7-A079-F45EEE279CDE}"/>
              </a:ext>
            </a:extLst>
          </p:cNvPr>
          <p:cNvSpPr>
            <a:spLocks noGrp="1"/>
          </p:cNvSpPr>
          <p:nvPr>
            <p:ph type="title"/>
          </p:nvPr>
        </p:nvSpPr>
        <p:spPr>
          <a:xfrm>
            <a:off x="77002" y="3904468"/>
            <a:ext cx="11460480" cy="1005840"/>
          </a:xfrm>
        </p:spPr>
        <p:txBody>
          <a:bodyPr anchor="t">
            <a:normAutofit/>
          </a:bodyPr>
          <a:lstStyle/>
          <a:p>
            <a:pPr>
              <a:lnSpc>
                <a:spcPct val="90000"/>
              </a:lnSpc>
            </a:pPr>
            <a:r>
              <a:rPr lang="en-US" sz="2900" dirty="0"/>
              <a:t>From Idea to Impact: Building Schleicher County’s Employee Wellness Program</a:t>
            </a:r>
          </a:p>
        </p:txBody>
      </p:sp>
      <p:sp>
        <p:nvSpPr>
          <p:cNvPr id="3" name="Subtitle 2">
            <a:extLst>
              <a:ext uri="{FF2B5EF4-FFF2-40B4-BE49-F238E27FC236}">
                <a16:creationId xmlns:a16="http://schemas.microsoft.com/office/drawing/2014/main" id="{864A5896-AB25-9BB9-BE29-D56865E5CD4A}"/>
              </a:ext>
            </a:extLst>
          </p:cNvPr>
          <p:cNvSpPr>
            <a:spLocks noGrp="1"/>
          </p:cNvSpPr>
          <p:nvPr>
            <p:ph type="body" sz="quarter" idx="17"/>
          </p:nvPr>
        </p:nvSpPr>
        <p:spPr>
          <a:xfrm>
            <a:off x="77002" y="4910308"/>
            <a:ext cx="10775315" cy="479425"/>
          </a:xfrm>
        </p:spPr>
        <p:txBody>
          <a:bodyPr>
            <a:normAutofit/>
          </a:bodyPr>
          <a:lstStyle/>
          <a:p>
            <a:r>
              <a:rPr lang="en-US" dirty="0"/>
              <a:t>Creating healthier workplaces for better employee wellbeing</a:t>
            </a:r>
          </a:p>
        </p:txBody>
      </p:sp>
      <p:sp>
        <p:nvSpPr>
          <p:cNvPr id="5" name="Subtitle 2">
            <a:extLst>
              <a:ext uri="{FF2B5EF4-FFF2-40B4-BE49-F238E27FC236}">
                <a16:creationId xmlns:a16="http://schemas.microsoft.com/office/drawing/2014/main" id="{6F4BE652-F873-60B8-B5BF-F34C976601D5}"/>
              </a:ext>
            </a:extLst>
          </p:cNvPr>
          <p:cNvSpPr txBox="1">
            <a:spLocks/>
          </p:cNvSpPr>
          <p:nvPr/>
        </p:nvSpPr>
        <p:spPr>
          <a:xfrm>
            <a:off x="77002" y="5916148"/>
            <a:ext cx="10225071" cy="591539"/>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Jennifer Henderson, Schleicher County Treasurer, CIO</a:t>
            </a:r>
          </a:p>
        </p:txBody>
      </p:sp>
    </p:spTree>
    <p:extLst>
      <p:ext uri="{BB962C8B-B14F-4D97-AF65-F5344CB8AC3E}">
        <p14:creationId xmlns:p14="http://schemas.microsoft.com/office/powerpoint/2010/main" val="2931508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42" presetClass="entr" presetSubtype="0" fill="hold" grpId="0" nodeType="withEffect">
                                  <p:stCondLst>
                                    <p:cond delay="250"/>
                                  </p:stCondLst>
                                  <p:iterate>
                                    <p:tmPct val="10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anim calcmode="lin" valueType="num">
                                      <p:cBhvr>
                                        <p:cTn id="11" dur="250" fill="hold"/>
                                        <p:tgtEl>
                                          <p:spTgt spid="3"/>
                                        </p:tgtEl>
                                        <p:attrNameLst>
                                          <p:attrName>ppt_x</p:attrName>
                                        </p:attrNameLst>
                                      </p:cBhvr>
                                      <p:tavLst>
                                        <p:tav tm="0">
                                          <p:val>
                                            <p:strVal val="#ppt_x"/>
                                          </p:val>
                                        </p:tav>
                                        <p:tav tm="100000">
                                          <p:val>
                                            <p:strVal val="#ppt_x"/>
                                          </p:val>
                                        </p:tav>
                                      </p:tavLst>
                                    </p:anim>
                                    <p:anim calcmode="lin" valueType="num">
                                      <p:cBhvr>
                                        <p:cTn id="12" dur="250" fill="hold"/>
                                        <p:tgtEl>
                                          <p:spTgt spid="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250"/>
                                  </p:stCondLst>
                                  <p:iterate>
                                    <p:tmPct val="10000"/>
                                  </p:iterate>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anim calcmode="lin" valueType="num">
                                      <p:cBhvr>
                                        <p:cTn id="16" dur="250" fill="hold"/>
                                        <p:tgtEl>
                                          <p:spTgt spid="5"/>
                                        </p:tgtEl>
                                        <p:attrNameLst>
                                          <p:attrName>ppt_x</p:attrName>
                                        </p:attrNameLst>
                                      </p:cBhvr>
                                      <p:tavLst>
                                        <p:tav tm="0">
                                          <p:val>
                                            <p:strVal val="#ppt_x"/>
                                          </p:val>
                                        </p:tav>
                                        <p:tav tm="100000">
                                          <p:val>
                                            <p:strVal val="#ppt_x"/>
                                          </p:val>
                                        </p:tav>
                                      </p:tavLst>
                                    </p:anim>
                                    <p:anim calcmode="lin" valueType="num">
                                      <p:cBhvr>
                                        <p:cTn id="17"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9D571-E366-0802-FEB3-0E2A36CDB73F}"/>
              </a:ext>
            </a:extLst>
          </p:cNvPr>
          <p:cNvSpPr>
            <a:spLocks noGrp="1"/>
          </p:cNvSpPr>
          <p:nvPr>
            <p:ph type="title"/>
          </p:nvPr>
        </p:nvSpPr>
        <p:spPr>
          <a:xfrm>
            <a:off x="365760" y="1801368"/>
            <a:ext cx="8602201" cy="4572000"/>
          </a:xfrm>
        </p:spPr>
        <p:txBody>
          <a:bodyPr anchor="b">
            <a:normAutofit/>
          </a:bodyPr>
          <a:lstStyle/>
          <a:p>
            <a:r>
              <a:rPr lang="en-US"/>
              <a:t>Leadership, Communication, and Sustainability</a:t>
            </a:r>
          </a:p>
        </p:txBody>
      </p:sp>
    </p:spTree>
    <p:extLst>
      <p:ext uri="{BB962C8B-B14F-4D97-AF65-F5344CB8AC3E}">
        <p14:creationId xmlns:p14="http://schemas.microsoft.com/office/powerpoint/2010/main" val="4116446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29CD-2809-B660-0956-A9FB4EF3C11A}"/>
              </a:ext>
            </a:extLst>
          </p:cNvPr>
          <p:cNvSpPr>
            <a:spLocks noGrp="1"/>
          </p:cNvSpPr>
          <p:nvPr>
            <p:ph type="title"/>
          </p:nvPr>
        </p:nvSpPr>
        <p:spPr>
          <a:xfrm>
            <a:off x="621792" y="603504"/>
            <a:ext cx="10741152" cy="1132258"/>
          </a:xfrm>
        </p:spPr>
        <p:txBody>
          <a:bodyPr anchor="t">
            <a:normAutofit/>
          </a:bodyPr>
          <a:lstStyle/>
          <a:p>
            <a:pPr>
              <a:lnSpc>
                <a:spcPct val="90000"/>
              </a:lnSpc>
            </a:pPr>
            <a:r>
              <a:rPr lang="en-US" sz="3700"/>
              <a:t>Building Buy-In and Ensuring Long-Term Success</a:t>
            </a:r>
          </a:p>
        </p:txBody>
      </p:sp>
      <p:pic>
        <p:nvPicPr>
          <p:cNvPr id="5" name="Content Placeholder 4" descr="Cropped shot of a group of corporate colleagues meeting in their office">
            <a:extLst>
              <a:ext uri="{FF2B5EF4-FFF2-40B4-BE49-F238E27FC236}">
                <a16:creationId xmlns:a16="http://schemas.microsoft.com/office/drawing/2014/main" id="{8B9C2DA8-1B16-4A2D-8909-01AAB154E601}"/>
              </a:ext>
            </a:extLst>
          </p:cNvPr>
          <p:cNvPicPr>
            <a:picLocks noGrp="1" noChangeAspect="1"/>
          </p:cNvPicPr>
          <p:nvPr>
            <p:ph sz="quarter" idx="15"/>
          </p:nvPr>
        </p:nvPicPr>
        <p:blipFill>
          <a:blip r:embed="rId3"/>
          <a:srcRect l="4916" r="15962" b="-1"/>
          <a:stretch>
            <a:fillRect/>
          </a:stretch>
        </p:blipFill>
        <p:spPr>
          <a:xfrm>
            <a:off x="621792" y="1825624"/>
            <a:ext cx="5157788" cy="4351337"/>
          </a:xfrm>
        </p:spPr>
      </p:pic>
      <p:sp>
        <p:nvSpPr>
          <p:cNvPr id="4" name="Content Placeholder 3">
            <a:extLst>
              <a:ext uri="{FF2B5EF4-FFF2-40B4-BE49-F238E27FC236}">
                <a16:creationId xmlns:a16="http://schemas.microsoft.com/office/drawing/2014/main" id="{D8B76788-46F9-5655-9772-DD8D3096D2B9}"/>
              </a:ext>
            </a:extLst>
          </p:cNvPr>
          <p:cNvSpPr>
            <a:spLocks noGrp="1"/>
          </p:cNvSpPr>
          <p:nvPr>
            <p:ph sz="quarter" idx="16"/>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72200" y="1825624"/>
            <a:ext cx="5183188" cy="4351337"/>
          </a:xfrm>
        </p:spPr>
        <p:txBody>
          <a:bodyPr>
            <a:normAutofit/>
          </a:bodyPr>
          <a:lstStyle/>
          <a:p>
            <a:pPr marL="0" indent="0">
              <a:spcBef>
                <a:spcPts val="2500"/>
              </a:spcBef>
              <a:buFont typeface="Arial" panose="020B0604020202020204" pitchFamily="34" charset="0"/>
              <a:buNone/>
            </a:pPr>
            <a:r>
              <a:rPr lang="en-US" b="1"/>
              <a:t>Leadership Support and Transparency</a:t>
            </a:r>
          </a:p>
          <a:p>
            <a:pPr marL="0" lvl="1" indent="0">
              <a:buFont typeface="Arial" panose="020B0604020202020204" pitchFamily="34" charset="0"/>
              <a:buNone/>
            </a:pPr>
            <a:r>
              <a:rPr lang="en-US"/>
              <a:t>Gaining buy-in from leadership through transparent communication and clear demonstration of wellness program value builds credibility.</a:t>
            </a:r>
          </a:p>
          <a:p>
            <a:pPr marL="0" indent="0">
              <a:spcBef>
                <a:spcPts val="2500"/>
              </a:spcBef>
              <a:buFont typeface="Arial" panose="020B0604020202020204" pitchFamily="34" charset="0"/>
              <a:buNone/>
            </a:pPr>
            <a:r>
              <a:rPr lang="en-US" b="1"/>
              <a:t>Effective Employee Communication</a:t>
            </a:r>
          </a:p>
          <a:p>
            <a:pPr marL="0" lvl="1" indent="0">
              <a:buFont typeface="Arial" panose="020B0604020202020204" pitchFamily="34" charset="0"/>
              <a:buNone/>
            </a:pPr>
            <a:r>
              <a:rPr lang="en-US"/>
              <a:t>Clear, simple materials outlining expectations and incentives help employees understand and engage with the program successfully.</a:t>
            </a:r>
          </a:p>
          <a:p>
            <a:pPr marL="0" indent="0">
              <a:spcBef>
                <a:spcPts val="2500"/>
              </a:spcBef>
              <a:buFont typeface="Arial" panose="020B0604020202020204" pitchFamily="34" charset="0"/>
              <a:buNone/>
            </a:pPr>
            <a:r>
              <a:rPr lang="en-US" b="1"/>
              <a:t>Sustainability and Adaptability</a:t>
            </a:r>
          </a:p>
          <a:p>
            <a:pPr marL="0" lvl="1" indent="0">
              <a:buFont typeface="Arial" panose="020B0604020202020204" pitchFamily="34" charset="0"/>
              <a:buNone/>
            </a:pPr>
            <a:r>
              <a:rPr lang="en-US"/>
              <a:t>Annual reviews and adjustments ensure the program stays relevant, while a simple structure supports manageability over time.</a:t>
            </a:r>
          </a:p>
        </p:txBody>
      </p:sp>
    </p:spTree>
    <p:extLst>
      <p:ext uri="{BB962C8B-B14F-4D97-AF65-F5344CB8AC3E}">
        <p14:creationId xmlns:p14="http://schemas.microsoft.com/office/powerpoint/2010/main" val="1149107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35B2-96A0-669E-2B31-FFE79E3DB280}"/>
              </a:ext>
            </a:extLst>
          </p:cNvPr>
          <p:cNvSpPr>
            <a:spLocks noGrp="1"/>
          </p:cNvSpPr>
          <p:nvPr>
            <p:ph type="title"/>
          </p:nvPr>
        </p:nvSpPr>
        <p:spPr>
          <a:xfrm>
            <a:off x="365760" y="1801368"/>
            <a:ext cx="8602201" cy="4572000"/>
          </a:xfrm>
        </p:spPr>
        <p:txBody>
          <a:bodyPr anchor="b">
            <a:normAutofit/>
          </a:bodyPr>
          <a:lstStyle/>
          <a:p>
            <a:r>
              <a:rPr lang="en-US"/>
              <a:t>Conclusion and Key Takeaways</a:t>
            </a:r>
          </a:p>
        </p:txBody>
      </p:sp>
    </p:spTree>
    <p:extLst>
      <p:ext uri="{BB962C8B-B14F-4D97-AF65-F5344CB8AC3E}">
        <p14:creationId xmlns:p14="http://schemas.microsoft.com/office/powerpoint/2010/main" val="3955408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hot of a group of young businesspeople working together modern office">
            <a:extLst>
              <a:ext uri="{FF2B5EF4-FFF2-40B4-BE49-F238E27FC236}">
                <a16:creationId xmlns:a16="http://schemas.microsoft.com/office/drawing/2014/main" id="{68F11C8A-C7E8-45F6-AA03-795D284B723A}"/>
              </a:ext>
            </a:extLst>
          </p:cNvPr>
          <p:cNvPicPr>
            <a:picLocks noGrp="1" noChangeAspect="1"/>
          </p:cNvPicPr>
          <p:nvPr>
            <p:ph type="pic" sz="quarter" idx="13"/>
          </p:nvPr>
        </p:nvPicPr>
        <p:blipFill>
          <a:blip r:embed="rId3"/>
          <a:srcRect l="23427" r="18425" b="-1"/>
          <a:stretch>
            <a:fillRect/>
          </a:stretch>
        </p:blipFill>
        <p:spPr>
          <a:xfrm>
            <a:off x="1546804" y="2427156"/>
            <a:ext cx="4186010" cy="3905381"/>
          </a:xfrm>
        </p:spPr>
      </p:pic>
      <p:sp>
        <p:nvSpPr>
          <p:cNvPr id="2" name="Title 1">
            <a:extLst>
              <a:ext uri="{FF2B5EF4-FFF2-40B4-BE49-F238E27FC236}">
                <a16:creationId xmlns:a16="http://schemas.microsoft.com/office/drawing/2014/main" id="{4A31E85F-EFE6-4F8D-F4A6-38108D686594}"/>
              </a:ext>
            </a:extLst>
          </p:cNvPr>
          <p:cNvSpPr>
            <a:spLocks noGrp="1"/>
          </p:cNvSpPr>
          <p:nvPr>
            <p:ph type="title"/>
          </p:nvPr>
        </p:nvSpPr>
        <p:spPr>
          <a:xfrm>
            <a:off x="621791" y="548638"/>
            <a:ext cx="5111021" cy="2492735"/>
          </a:xfrm>
        </p:spPr>
        <p:txBody>
          <a:bodyPr anchor="t">
            <a:normAutofit/>
          </a:bodyPr>
          <a:lstStyle/>
          <a:p>
            <a:pPr>
              <a:lnSpc>
                <a:spcPct val="90000"/>
              </a:lnSpc>
            </a:pPr>
            <a:r>
              <a:rPr lang="en-US"/>
              <a:t>Practical Takeaways for Other Counties</a:t>
            </a:r>
          </a:p>
        </p:txBody>
      </p:sp>
      <p:sp>
        <p:nvSpPr>
          <p:cNvPr id="4" name="Content Placeholder 3">
            <a:extLst>
              <a:ext uri="{FF2B5EF4-FFF2-40B4-BE49-F238E27FC236}">
                <a16:creationId xmlns:a16="http://schemas.microsoft.com/office/drawing/2014/main" id="{6222CDE0-30E5-6515-E9B6-E1EA238ACE1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p:spPr>
        <p:txBody>
          <a:bodyPr>
            <a:normAutofit/>
          </a:bodyPr>
          <a:lstStyle/>
          <a:p>
            <a:pPr marL="0" indent="0">
              <a:spcBef>
                <a:spcPts val="2500"/>
              </a:spcBef>
              <a:buFont typeface="Arial" panose="020B0604020202020204" pitchFamily="34" charset="0"/>
              <a:buNone/>
            </a:pPr>
            <a:r>
              <a:rPr lang="en-US" b="1"/>
              <a:t>Start Small and Build</a:t>
            </a:r>
          </a:p>
          <a:p>
            <a:pPr marL="0" lvl="1" indent="0">
              <a:buFont typeface="Arial" panose="020B0604020202020204" pitchFamily="34" charset="0"/>
              <a:buNone/>
            </a:pPr>
            <a:r>
              <a:rPr lang="en-US"/>
              <a:t>Starting with achievable goals and incremental improvements leads to effective, sustainable wellness programs.</a:t>
            </a:r>
          </a:p>
          <a:p>
            <a:pPr marL="0" indent="0">
              <a:spcBef>
                <a:spcPts val="2500"/>
              </a:spcBef>
              <a:buFont typeface="Arial" panose="020B0604020202020204" pitchFamily="34" charset="0"/>
              <a:buNone/>
            </a:pPr>
            <a:r>
              <a:rPr lang="en-US" b="1"/>
              <a:t>Use Strategic Incentives</a:t>
            </a:r>
          </a:p>
          <a:p>
            <a:pPr marL="0" lvl="1" indent="0">
              <a:buFont typeface="Arial" panose="020B0604020202020204" pitchFamily="34" charset="0"/>
              <a:buNone/>
            </a:pPr>
            <a:r>
              <a:rPr lang="en-US"/>
              <a:t>Aligning incentives with participation encourages engagement while ensuring fairness and accountability.</a:t>
            </a:r>
          </a:p>
          <a:p>
            <a:pPr marL="0" indent="0">
              <a:spcBef>
                <a:spcPts val="2500"/>
              </a:spcBef>
              <a:buFont typeface="Arial" panose="020B0604020202020204" pitchFamily="34" charset="0"/>
              <a:buNone/>
            </a:pPr>
            <a:r>
              <a:rPr lang="en-US" b="1"/>
              <a:t>Balance Support and Responsibility</a:t>
            </a:r>
          </a:p>
          <a:p>
            <a:pPr marL="0" lvl="1" indent="0">
              <a:buFont typeface="Arial" panose="020B0604020202020204" pitchFamily="34" charset="0"/>
              <a:buNone/>
            </a:pPr>
            <a:r>
              <a:rPr lang="en-US"/>
              <a:t>Programs must balance employee support with wise use of public funds and fiduciary responsibility.</a:t>
            </a:r>
          </a:p>
          <a:p>
            <a:pPr marL="0" indent="0">
              <a:spcBef>
                <a:spcPts val="2500"/>
              </a:spcBef>
              <a:buFont typeface="Arial" panose="020B0604020202020204" pitchFamily="34" charset="0"/>
              <a:buNone/>
            </a:pPr>
            <a:r>
              <a:rPr lang="en-US" b="1"/>
              <a:t>Adapt to Unique Needs</a:t>
            </a:r>
          </a:p>
          <a:p>
            <a:pPr marL="0" lvl="1" indent="0">
              <a:buFont typeface="Arial" panose="020B0604020202020204" pitchFamily="34" charset="0"/>
              <a:buNone/>
            </a:pPr>
            <a:r>
              <a:rPr lang="en-US"/>
              <a:t>Counties should tailor wellness initiatives to their specific workforce, budget, and circumstances.</a:t>
            </a:r>
          </a:p>
        </p:txBody>
      </p:sp>
    </p:spTree>
    <p:extLst>
      <p:ext uri="{BB962C8B-B14F-4D97-AF65-F5344CB8AC3E}">
        <p14:creationId xmlns:p14="http://schemas.microsoft.com/office/powerpoint/2010/main" val="10779144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3455E-C6B8-060B-B294-7CEB1B5077FD}"/>
              </a:ext>
            </a:extLst>
          </p:cNvPr>
          <p:cNvSpPr>
            <a:spLocks noGrp="1"/>
          </p:cNvSpPr>
          <p:nvPr>
            <p:ph type="title"/>
          </p:nvPr>
        </p:nvSpPr>
        <p:spPr>
          <a:xfrm>
            <a:off x="365760" y="1801368"/>
            <a:ext cx="8602201" cy="4572000"/>
          </a:xfrm>
        </p:spPr>
        <p:txBody>
          <a:bodyPr anchor="b">
            <a:normAutofit/>
          </a:bodyPr>
          <a:lstStyle/>
          <a:p>
            <a:r>
              <a:rPr lang="en-US"/>
              <a:t>Introduction and Session Overview</a:t>
            </a:r>
          </a:p>
        </p:txBody>
      </p:sp>
    </p:spTree>
    <p:extLst>
      <p:ext uri="{BB962C8B-B14F-4D97-AF65-F5344CB8AC3E}">
        <p14:creationId xmlns:p14="http://schemas.microsoft.com/office/powerpoint/2010/main" val="15271913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oman instructing team of co-workers in casual meeting.">
            <a:extLst>
              <a:ext uri="{FF2B5EF4-FFF2-40B4-BE49-F238E27FC236}">
                <a16:creationId xmlns:a16="http://schemas.microsoft.com/office/drawing/2014/main" id="{6DA33524-CDD4-42DC-9F69-D9DDD8C3392C}"/>
              </a:ext>
            </a:extLst>
          </p:cNvPr>
          <p:cNvPicPr>
            <a:picLocks noGrp="1" noChangeAspect="1"/>
          </p:cNvPicPr>
          <p:nvPr>
            <p:ph type="pic" sz="quarter" idx="13"/>
          </p:nvPr>
        </p:nvPicPr>
        <p:blipFill>
          <a:blip r:embed="rId3"/>
          <a:srcRect l="8951" r="26158" b="2"/>
          <a:stretch>
            <a:fillRect/>
          </a:stretch>
        </p:blipFill>
        <p:spPr>
          <a:xfrm>
            <a:off x="20" y="10"/>
            <a:ext cx="4076680" cy="4193417"/>
          </a:xfrm>
        </p:spPr>
      </p:pic>
      <p:sp>
        <p:nvSpPr>
          <p:cNvPr id="2" name="Title 1">
            <a:extLst>
              <a:ext uri="{FF2B5EF4-FFF2-40B4-BE49-F238E27FC236}">
                <a16:creationId xmlns:a16="http://schemas.microsoft.com/office/drawing/2014/main" id="{2B62D43A-D02C-10C3-F666-DE3784FB6F1D}"/>
              </a:ext>
            </a:extLst>
          </p:cNvPr>
          <p:cNvSpPr>
            <a:spLocks noGrp="1"/>
          </p:cNvSpPr>
          <p:nvPr>
            <p:ph type="title"/>
          </p:nvPr>
        </p:nvSpPr>
        <p:spPr>
          <a:xfrm>
            <a:off x="660591" y="3786474"/>
            <a:ext cx="4169890" cy="1614008"/>
          </a:xfrm>
        </p:spPr>
        <p:txBody>
          <a:bodyPr anchor="t">
            <a:normAutofit/>
          </a:bodyPr>
          <a:lstStyle/>
          <a:p>
            <a:pPr>
              <a:lnSpc>
                <a:spcPct val="90000"/>
              </a:lnSpc>
            </a:pPr>
            <a:r>
              <a:rPr lang="en-US" sz="3400"/>
              <a:t>Session Overview and Purpose</a:t>
            </a:r>
          </a:p>
        </p:txBody>
      </p:sp>
      <p:sp>
        <p:nvSpPr>
          <p:cNvPr id="4" name="Content Placeholder 3">
            <a:extLst>
              <a:ext uri="{FF2B5EF4-FFF2-40B4-BE49-F238E27FC236}">
                <a16:creationId xmlns:a16="http://schemas.microsoft.com/office/drawing/2014/main" id="{B726B7B3-51A7-FFE7-A7FF-E07F154FC93C}"/>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99291" y="914400"/>
            <a:ext cx="5773936" cy="5029200"/>
          </a:xfrm>
        </p:spPr>
        <p:txBody>
          <a:bodyPr>
            <a:normAutofit/>
          </a:bodyPr>
          <a:lstStyle/>
          <a:p>
            <a:pPr marL="0" indent="0">
              <a:spcBef>
                <a:spcPts val="2500"/>
              </a:spcBef>
              <a:buFont typeface="Arial" panose="020B0604020202020204" pitchFamily="34" charset="0"/>
              <a:buNone/>
            </a:pPr>
            <a:r>
              <a:rPr lang="en-US" b="1"/>
              <a:t>Program Evolution and Practicality</a:t>
            </a:r>
          </a:p>
          <a:p>
            <a:pPr marL="0" lvl="1" indent="0">
              <a:buFont typeface="Arial" panose="020B0604020202020204" pitchFamily="34" charset="0"/>
              <a:buNone/>
            </a:pPr>
            <a:r>
              <a:rPr lang="en-US"/>
              <a:t>The wellness program evolved gradually with practical, financially responsible steps suited to rural county constraints.</a:t>
            </a:r>
          </a:p>
          <a:p>
            <a:pPr marL="0" indent="0">
              <a:spcBef>
                <a:spcPts val="2500"/>
              </a:spcBef>
              <a:buFont typeface="Arial" panose="020B0604020202020204" pitchFamily="34" charset="0"/>
              <a:buNone/>
            </a:pPr>
            <a:r>
              <a:rPr lang="en-US" b="1"/>
              <a:t>Addressing Rural Challenges</a:t>
            </a:r>
          </a:p>
          <a:p>
            <a:pPr marL="0" lvl="1" indent="0">
              <a:buFont typeface="Arial" panose="020B0604020202020204" pitchFamily="34" charset="0"/>
              <a:buNone/>
            </a:pPr>
            <a:r>
              <a:rPr lang="en-US"/>
              <a:t>Limited staffing and budgets required intentional design balancing employee benefits with fiduciary responsibility.</a:t>
            </a:r>
          </a:p>
          <a:p>
            <a:pPr marL="0" indent="0">
              <a:spcBef>
                <a:spcPts val="2500"/>
              </a:spcBef>
              <a:buFont typeface="Arial" panose="020B0604020202020204" pitchFamily="34" charset="0"/>
              <a:buNone/>
            </a:pPr>
            <a:r>
              <a:rPr lang="en-US" b="1"/>
              <a:t>Incremental Improvement Approach</a:t>
            </a:r>
          </a:p>
          <a:p>
            <a:pPr marL="0" lvl="1" indent="0">
              <a:buFont typeface="Arial" panose="020B0604020202020204" pitchFamily="34" charset="0"/>
              <a:buNone/>
            </a:pPr>
            <a:r>
              <a:rPr lang="en-US"/>
              <a:t>Meaningful change achieved through steady adjustments rather than large-scale rollouts, focusing on sustainability.</a:t>
            </a:r>
          </a:p>
          <a:p>
            <a:pPr marL="0" indent="0">
              <a:spcBef>
                <a:spcPts val="2500"/>
              </a:spcBef>
              <a:buFont typeface="Arial" panose="020B0604020202020204" pitchFamily="34" charset="0"/>
              <a:buNone/>
            </a:pPr>
            <a:r>
              <a:rPr lang="en-US" b="1"/>
              <a:t>Alignment with Healthy County Framework</a:t>
            </a:r>
          </a:p>
          <a:p>
            <a:pPr marL="0" lvl="1" indent="0">
              <a:buFont typeface="Arial" panose="020B0604020202020204" pitchFamily="34" charset="0"/>
              <a:buNone/>
            </a:pPr>
            <a:r>
              <a:rPr lang="en-US"/>
              <a:t>Program structured to ensure compliance with Texas Association of Counties framework while allowing customization.</a:t>
            </a:r>
          </a:p>
        </p:txBody>
      </p:sp>
    </p:spTree>
    <p:extLst>
      <p:ext uri="{BB962C8B-B14F-4D97-AF65-F5344CB8AC3E}">
        <p14:creationId xmlns:p14="http://schemas.microsoft.com/office/powerpoint/2010/main" val="289103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B375B-6660-6CF6-C0F7-91493822F466}"/>
              </a:ext>
            </a:extLst>
          </p:cNvPr>
          <p:cNvSpPr>
            <a:spLocks noGrp="1"/>
          </p:cNvSpPr>
          <p:nvPr>
            <p:ph type="title"/>
          </p:nvPr>
        </p:nvSpPr>
        <p:spPr>
          <a:xfrm>
            <a:off x="365760" y="1801368"/>
            <a:ext cx="8602201" cy="4572000"/>
          </a:xfrm>
        </p:spPr>
        <p:txBody>
          <a:bodyPr anchor="b">
            <a:normAutofit/>
          </a:bodyPr>
          <a:lstStyle/>
          <a:p>
            <a:r>
              <a:rPr lang="en-US"/>
              <a:t>Core Components of the Wellness Program</a:t>
            </a:r>
          </a:p>
        </p:txBody>
      </p:sp>
    </p:spTree>
    <p:extLst>
      <p:ext uri="{BB962C8B-B14F-4D97-AF65-F5344CB8AC3E}">
        <p14:creationId xmlns:p14="http://schemas.microsoft.com/office/powerpoint/2010/main" val="5409732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rectly above view of smart phone,  grey dumbbell, blue measure tape and black sport mat on white background">
            <a:extLst>
              <a:ext uri="{FF2B5EF4-FFF2-40B4-BE49-F238E27FC236}">
                <a16:creationId xmlns:a16="http://schemas.microsoft.com/office/drawing/2014/main" id="{5A72B745-8913-4A25-83A6-AFBDD28577B9}"/>
              </a:ext>
            </a:extLst>
          </p:cNvPr>
          <p:cNvPicPr>
            <a:picLocks noGrp="1" noChangeAspect="1"/>
          </p:cNvPicPr>
          <p:nvPr>
            <p:ph type="pic" sz="quarter" idx="13"/>
          </p:nvPr>
        </p:nvPicPr>
        <p:blipFill>
          <a:blip r:embed="rId3"/>
          <a:srcRect l="32326" r="2783" b="2"/>
          <a:stretch>
            <a:fillRect/>
          </a:stretch>
        </p:blipFill>
        <p:spPr>
          <a:xfrm>
            <a:off x="20" y="10"/>
            <a:ext cx="4076680" cy="4193417"/>
          </a:xfrm>
        </p:spPr>
      </p:pic>
      <p:sp>
        <p:nvSpPr>
          <p:cNvPr id="2" name="Title 1">
            <a:extLst>
              <a:ext uri="{FF2B5EF4-FFF2-40B4-BE49-F238E27FC236}">
                <a16:creationId xmlns:a16="http://schemas.microsoft.com/office/drawing/2014/main" id="{396D5B44-DCC5-2BF4-EB38-F61208953C96}"/>
              </a:ext>
            </a:extLst>
          </p:cNvPr>
          <p:cNvSpPr>
            <a:spLocks noGrp="1"/>
          </p:cNvSpPr>
          <p:nvPr>
            <p:ph type="title"/>
          </p:nvPr>
        </p:nvSpPr>
        <p:spPr>
          <a:xfrm>
            <a:off x="660591" y="3786474"/>
            <a:ext cx="4169890" cy="1614008"/>
          </a:xfrm>
        </p:spPr>
        <p:txBody>
          <a:bodyPr anchor="t">
            <a:normAutofit/>
          </a:bodyPr>
          <a:lstStyle/>
          <a:p>
            <a:pPr>
              <a:lnSpc>
                <a:spcPct val="90000"/>
              </a:lnSpc>
            </a:pPr>
            <a:r>
              <a:rPr lang="en-US" sz="2500"/>
              <a:t>Physical Health, Tobacco Policy, Activity, and Incentives</a:t>
            </a:r>
          </a:p>
        </p:txBody>
      </p:sp>
      <p:sp>
        <p:nvSpPr>
          <p:cNvPr id="4" name="Content Placeholder 3">
            <a:extLst>
              <a:ext uri="{FF2B5EF4-FFF2-40B4-BE49-F238E27FC236}">
                <a16:creationId xmlns:a16="http://schemas.microsoft.com/office/drawing/2014/main" id="{422D2CFF-BAA8-6693-F19F-76FC295E2EC1}"/>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99291" y="914400"/>
            <a:ext cx="5773936" cy="5029200"/>
          </a:xfrm>
        </p:spPr>
        <p:txBody>
          <a:bodyPr>
            <a:normAutofit/>
          </a:bodyPr>
          <a:lstStyle/>
          <a:p>
            <a:pPr marL="0" indent="0">
              <a:spcBef>
                <a:spcPts val="2500"/>
              </a:spcBef>
              <a:buFont typeface="Arial" panose="020B0604020202020204" pitchFamily="34" charset="0"/>
              <a:buNone/>
            </a:pPr>
            <a:r>
              <a:rPr lang="en-US" b="1"/>
              <a:t>Preventive Physical Exams</a:t>
            </a:r>
          </a:p>
          <a:p>
            <a:pPr marL="0" lvl="1" indent="0">
              <a:buFont typeface="Arial" panose="020B0604020202020204" pitchFamily="34" charset="0"/>
              <a:buNone/>
            </a:pPr>
            <a:r>
              <a:rPr lang="en-US"/>
              <a:t>Annual physical exams promote early health issue detection and encourage preventive care among employees.</a:t>
            </a:r>
          </a:p>
          <a:p>
            <a:pPr marL="0" indent="0">
              <a:spcBef>
                <a:spcPts val="2500"/>
              </a:spcBef>
              <a:buFont typeface="Arial" panose="020B0604020202020204" pitchFamily="34" charset="0"/>
              <a:buNone/>
            </a:pPr>
            <a:r>
              <a:rPr lang="en-US" b="1"/>
              <a:t>Tobacco Use Certification</a:t>
            </a:r>
          </a:p>
          <a:p>
            <a:pPr marL="0" lvl="1" indent="0">
              <a:buFont typeface="Arial" panose="020B0604020202020204" pitchFamily="34" charset="0"/>
              <a:buNone/>
            </a:pPr>
            <a:r>
              <a:rPr lang="en-US"/>
              <a:t>Employees certify tobacco use annually; cessation programs help reduce health risks and financial penalties.</a:t>
            </a:r>
          </a:p>
          <a:p>
            <a:pPr marL="0" indent="0">
              <a:spcBef>
                <a:spcPts val="2500"/>
              </a:spcBef>
              <a:buFont typeface="Arial" panose="020B0604020202020204" pitchFamily="34" charset="0"/>
              <a:buNone/>
            </a:pPr>
            <a:r>
              <a:rPr lang="en-US" b="1"/>
              <a:t>Physical Activity Tracking</a:t>
            </a:r>
          </a:p>
          <a:p>
            <a:pPr marL="0" lvl="1" indent="0">
              <a:buFont typeface="Arial" panose="020B0604020202020204" pitchFamily="34" charset="0"/>
              <a:buNone/>
            </a:pPr>
            <a:r>
              <a:rPr lang="en-US"/>
              <a:t>Encouraging consistent physical activity tracked through approved platforms fosters sustainable employee engagement.</a:t>
            </a:r>
          </a:p>
          <a:p>
            <a:pPr marL="0" indent="0">
              <a:spcBef>
                <a:spcPts val="2500"/>
              </a:spcBef>
              <a:buFont typeface="Arial" panose="020B0604020202020204" pitchFamily="34" charset="0"/>
              <a:buNone/>
            </a:pPr>
            <a:r>
              <a:rPr lang="en-US" b="1"/>
              <a:t>Incentive Programs</a:t>
            </a:r>
          </a:p>
          <a:p>
            <a:pPr marL="0" lvl="1" indent="0">
              <a:buFont typeface="Arial" panose="020B0604020202020204" pitchFamily="34" charset="0"/>
              <a:buNone/>
            </a:pPr>
            <a:r>
              <a:rPr lang="en-US"/>
              <a:t>Incentives like paid time off, gift cards, and premium alignment motivate participation without administrative burden.</a:t>
            </a:r>
          </a:p>
        </p:txBody>
      </p:sp>
    </p:spTree>
    <p:extLst>
      <p:ext uri="{BB962C8B-B14F-4D97-AF65-F5344CB8AC3E}">
        <p14:creationId xmlns:p14="http://schemas.microsoft.com/office/powerpoint/2010/main" val="3580772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EDDC2-7B1B-B1EB-4951-7E2792F5F509}"/>
              </a:ext>
            </a:extLst>
          </p:cNvPr>
          <p:cNvSpPr>
            <a:spLocks noGrp="1"/>
          </p:cNvSpPr>
          <p:nvPr>
            <p:ph type="title"/>
          </p:nvPr>
        </p:nvSpPr>
        <p:spPr>
          <a:xfrm>
            <a:off x="365760" y="1801368"/>
            <a:ext cx="8602201" cy="4572000"/>
          </a:xfrm>
        </p:spPr>
        <p:txBody>
          <a:bodyPr anchor="b">
            <a:normAutofit/>
          </a:bodyPr>
          <a:lstStyle/>
          <a:p>
            <a:r>
              <a:rPr lang="en-US"/>
              <a:t>Program Evolution from 2019 to 2026</a:t>
            </a:r>
          </a:p>
        </p:txBody>
      </p:sp>
    </p:spTree>
    <p:extLst>
      <p:ext uri="{BB962C8B-B14F-4D97-AF65-F5344CB8AC3E}">
        <p14:creationId xmlns:p14="http://schemas.microsoft.com/office/powerpoint/2010/main" val="2480201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75D614C-CF19-39A7-25D4-D1B54F7A0F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07050" y="1568752"/>
            <a:ext cx="6584950" cy="3720496"/>
          </a:xfrm>
          <a:prstGeom prst="rect">
            <a:avLst/>
          </a:prstGeom>
          <a:solidFill>
            <a:srgbClr val="FFFFFF"/>
          </a:solidFill>
        </p:spPr>
      </p:pic>
      <p:sp>
        <p:nvSpPr>
          <p:cNvPr id="2" name="Title 1"/>
          <p:cNvSpPr>
            <a:spLocks noGrp="1"/>
          </p:cNvSpPr>
          <p:nvPr>
            <p:ph type="title"/>
          </p:nvPr>
        </p:nvSpPr>
        <p:spPr>
          <a:xfrm>
            <a:off x="621792" y="664108"/>
            <a:ext cx="7007353" cy="1554480"/>
          </a:xfrm>
        </p:spPr>
        <p:txBody>
          <a:bodyPr anchor="b">
            <a:normAutofit/>
          </a:bodyPr>
          <a:lstStyle/>
          <a:p>
            <a:r>
              <a:t>Then vs. Now: Program Evolution</a:t>
            </a:r>
          </a:p>
        </p:txBody>
      </p:sp>
      <p:sp>
        <p:nvSpPr>
          <p:cNvPr id="3" name="Content Placeholder 2"/>
          <p:cNvSpPr>
            <a:spLocks noGrp="1"/>
          </p:cNvSpPr>
          <p:nvPr>
            <p:ph sz="quarter" idx="13"/>
          </p:nvPr>
        </p:nvSpPr>
        <p:spPr>
          <a:xfrm>
            <a:off x="621792" y="2560318"/>
            <a:ext cx="4381756" cy="3840480"/>
          </a:xfrm>
        </p:spPr>
        <p:txBody>
          <a:bodyPr>
            <a:normAutofit/>
          </a:bodyPr>
          <a:lstStyle/>
          <a:p>
            <a:r>
              <a:rPr lang="en-US" b="1"/>
              <a:t>2019 (Then):</a:t>
            </a:r>
          </a:p>
          <a:p>
            <a:pPr marL="228600" lvl="1" indent="0">
              <a:buNone/>
            </a:pPr>
            <a:r>
              <a:rPr sz="1800" dirty="0"/>
              <a:t>• Coaching required</a:t>
            </a:r>
            <a:br>
              <a:rPr sz="1800" dirty="0"/>
            </a:br>
            <a:r>
              <a:rPr sz="1800" dirty="0"/>
              <a:t>• 108 activity days</a:t>
            </a:r>
            <a:br>
              <a:rPr sz="1800" dirty="0"/>
            </a:br>
            <a:r>
              <a:rPr sz="1800" dirty="0"/>
              <a:t>• 12-week tobacco cessation</a:t>
            </a:r>
            <a:br>
              <a:rPr sz="1800" dirty="0"/>
            </a:br>
            <a:r>
              <a:rPr sz="1800" dirty="0"/>
              <a:t>• More complex administration</a:t>
            </a:r>
          </a:p>
          <a:p>
            <a:r>
              <a:rPr lang="en-US" b="1"/>
              <a:t>2026 (Now):</a:t>
            </a:r>
            <a:br>
              <a:rPr lang="en-US"/>
            </a:br>
            <a:r>
              <a:rPr lang="en-US"/>
              <a:t>• No coaching requirement</a:t>
            </a:r>
            <a:br>
              <a:rPr lang="en-US"/>
            </a:br>
            <a:r>
              <a:rPr lang="en-US"/>
              <a:t>• 100 activity days</a:t>
            </a:r>
            <a:br>
              <a:rPr lang="en-US"/>
            </a:br>
            <a:r>
              <a:rPr lang="en-US"/>
              <a:t>• 6-week cessation program</a:t>
            </a:r>
            <a:br>
              <a:rPr lang="en-US"/>
            </a:br>
            <a:r>
              <a:rPr lang="en-US"/>
              <a:t>• Simple, consistent structure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2E194-3FA1-A850-6C04-02EE6C99998B}"/>
              </a:ext>
            </a:extLst>
          </p:cNvPr>
          <p:cNvSpPr>
            <a:spLocks noGrp="1"/>
          </p:cNvSpPr>
          <p:nvPr>
            <p:ph type="title"/>
          </p:nvPr>
        </p:nvSpPr>
        <p:spPr>
          <a:xfrm>
            <a:off x="365760" y="1801368"/>
            <a:ext cx="8602201" cy="4572000"/>
          </a:xfrm>
        </p:spPr>
        <p:txBody>
          <a:bodyPr anchor="b">
            <a:normAutofit/>
          </a:bodyPr>
          <a:lstStyle/>
          <a:p>
            <a:r>
              <a:rPr lang="en-US"/>
              <a:t>Key Lessons Learned</a:t>
            </a:r>
          </a:p>
        </p:txBody>
      </p:sp>
    </p:spTree>
    <p:extLst>
      <p:ext uri="{BB962C8B-B14F-4D97-AF65-F5344CB8AC3E}">
        <p14:creationId xmlns:p14="http://schemas.microsoft.com/office/powerpoint/2010/main" val="33820751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ilhouettes of business partners moving letter inside an office at sunset. They are building the word teamwork">
            <a:extLst>
              <a:ext uri="{FF2B5EF4-FFF2-40B4-BE49-F238E27FC236}">
                <a16:creationId xmlns:a16="http://schemas.microsoft.com/office/drawing/2014/main" id="{904BD894-DDC8-43DD-92D5-57485B03321E}"/>
              </a:ext>
            </a:extLst>
          </p:cNvPr>
          <p:cNvPicPr>
            <a:picLocks noGrp="1" noChangeAspect="1"/>
          </p:cNvPicPr>
          <p:nvPr>
            <p:ph type="pic" sz="quarter" idx="13"/>
          </p:nvPr>
        </p:nvPicPr>
        <p:blipFill>
          <a:blip r:embed="rId3"/>
          <a:srcRect l="7741" r="18034" b="1"/>
          <a:stretch>
            <a:fillRect/>
          </a:stretch>
        </p:blipFill>
        <p:spPr>
          <a:xfrm>
            <a:off x="1546804" y="2427156"/>
            <a:ext cx="4186010" cy="3905381"/>
          </a:xfrm>
        </p:spPr>
      </p:pic>
      <p:sp>
        <p:nvSpPr>
          <p:cNvPr id="2" name="Title 1">
            <a:extLst>
              <a:ext uri="{FF2B5EF4-FFF2-40B4-BE49-F238E27FC236}">
                <a16:creationId xmlns:a16="http://schemas.microsoft.com/office/drawing/2014/main" id="{B4A53145-1CEB-2E7A-74C9-D83D58BE401D}"/>
              </a:ext>
            </a:extLst>
          </p:cNvPr>
          <p:cNvSpPr>
            <a:spLocks noGrp="1"/>
          </p:cNvSpPr>
          <p:nvPr>
            <p:ph type="title"/>
          </p:nvPr>
        </p:nvSpPr>
        <p:spPr>
          <a:xfrm>
            <a:off x="621791" y="548638"/>
            <a:ext cx="5111021" cy="2492735"/>
          </a:xfrm>
        </p:spPr>
        <p:txBody>
          <a:bodyPr anchor="t">
            <a:normAutofit/>
          </a:bodyPr>
          <a:lstStyle/>
          <a:p>
            <a:pPr>
              <a:lnSpc>
                <a:spcPct val="90000"/>
              </a:lnSpc>
            </a:pPr>
            <a:r>
              <a:rPr lang="en-US" sz="3400"/>
              <a:t>Insights from Program Development and Implementation</a:t>
            </a:r>
          </a:p>
        </p:txBody>
      </p:sp>
      <p:sp>
        <p:nvSpPr>
          <p:cNvPr id="4" name="Content Placeholder 3">
            <a:extLst>
              <a:ext uri="{FF2B5EF4-FFF2-40B4-BE49-F238E27FC236}">
                <a16:creationId xmlns:a16="http://schemas.microsoft.com/office/drawing/2014/main" id="{E3C9EF64-20EB-FF94-D3B0-39DF86236F3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549275"/>
            <a:ext cx="5585925" cy="5783263"/>
          </a:xfrm>
        </p:spPr>
        <p:txBody>
          <a:bodyPr>
            <a:normAutofit/>
          </a:bodyPr>
          <a:lstStyle/>
          <a:p>
            <a:pPr marL="0" indent="0">
              <a:spcBef>
                <a:spcPts val="2500"/>
              </a:spcBef>
              <a:buFont typeface="Arial" panose="020B0604020202020204" pitchFamily="34" charset="0"/>
              <a:buNone/>
            </a:pPr>
            <a:r>
              <a:rPr lang="en-US" b="1" dirty="0"/>
              <a:t>Simplify Program Complexity</a:t>
            </a:r>
          </a:p>
          <a:p>
            <a:pPr marL="0" lvl="1" indent="0">
              <a:buFont typeface="Arial" panose="020B0604020202020204" pitchFamily="34" charset="0"/>
              <a:buNone/>
            </a:pPr>
            <a:r>
              <a:rPr lang="en-US" dirty="0"/>
              <a:t>Reducing program complexity boosts participation especially in small, stretched rural workforces.</a:t>
            </a:r>
          </a:p>
          <a:p>
            <a:pPr marL="0" indent="0">
              <a:spcBef>
                <a:spcPts val="2500"/>
              </a:spcBef>
              <a:buFont typeface="Arial" panose="020B0604020202020204" pitchFamily="34" charset="0"/>
              <a:buNone/>
            </a:pPr>
            <a:r>
              <a:rPr lang="en-US" b="1" dirty="0"/>
              <a:t>Shift to Self-Directed Models</a:t>
            </a:r>
          </a:p>
          <a:p>
            <a:pPr marL="0" lvl="1" indent="0">
              <a:buFont typeface="Arial" panose="020B0604020202020204" pitchFamily="34" charset="0"/>
              <a:buNone/>
            </a:pPr>
            <a:r>
              <a:rPr lang="en-US" dirty="0"/>
              <a:t>Moving from coaching-based models to self-directed options empowers employees and scales effectively.</a:t>
            </a:r>
          </a:p>
          <a:p>
            <a:pPr marL="0" indent="0">
              <a:spcBef>
                <a:spcPts val="2500"/>
              </a:spcBef>
              <a:buFont typeface="Arial" panose="020B0604020202020204" pitchFamily="34" charset="0"/>
              <a:buNone/>
            </a:pPr>
            <a:r>
              <a:rPr lang="en-US" b="1" dirty="0"/>
              <a:t>Impact of Small Adjustments</a:t>
            </a:r>
          </a:p>
          <a:p>
            <a:pPr marL="0" lvl="1" indent="0">
              <a:buFont typeface="Arial" panose="020B0604020202020204" pitchFamily="34" charset="0"/>
              <a:buNone/>
            </a:pPr>
            <a:r>
              <a:rPr lang="en-US" dirty="0"/>
              <a:t>Minor changes, like reducing activity requirements, make goals more achievable without losing effectiveness.</a:t>
            </a:r>
          </a:p>
          <a:p>
            <a:pPr marL="0" indent="0">
              <a:spcBef>
                <a:spcPts val="2500"/>
              </a:spcBef>
              <a:buFont typeface="Arial" panose="020B0604020202020204" pitchFamily="34" charset="0"/>
              <a:buNone/>
            </a:pPr>
            <a:r>
              <a:rPr lang="en-US" b="1" dirty="0"/>
              <a:t>Clarity and Incentive Alignment</a:t>
            </a:r>
          </a:p>
          <a:p>
            <a:pPr marL="0" lvl="1" indent="0">
              <a:buFont typeface="Arial" panose="020B0604020202020204" pitchFamily="34" charset="0"/>
              <a:buNone/>
            </a:pPr>
            <a:r>
              <a:rPr lang="en-US" dirty="0"/>
              <a:t>Clear communication and aligned incentives build trust, increase engagement, and maintain accountability.</a:t>
            </a:r>
          </a:p>
        </p:txBody>
      </p:sp>
    </p:spTree>
    <p:extLst>
      <p:ext uri="{BB962C8B-B14F-4D97-AF65-F5344CB8AC3E}">
        <p14:creationId xmlns:p14="http://schemas.microsoft.com/office/powerpoint/2010/main" val="3545347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itation">
  <a:themeElements>
    <a:clrScheme name="Citation Design">
      <a:dk1>
        <a:srgbClr val="000000"/>
      </a:dk1>
      <a:lt1>
        <a:srgbClr val="FFFFFF"/>
      </a:lt1>
      <a:dk2>
        <a:srgbClr val="01375D"/>
      </a:dk2>
      <a:lt2>
        <a:srgbClr val="F3F2EF"/>
      </a:lt2>
      <a:accent1>
        <a:srgbClr val="585142"/>
      </a:accent1>
      <a:accent2>
        <a:srgbClr val="C1B4A1"/>
      </a:accent2>
      <a:accent3>
        <a:srgbClr val="815B42"/>
      </a:accent3>
      <a:accent4>
        <a:srgbClr val="73582F"/>
      </a:accent4>
      <a:accent5>
        <a:srgbClr val="58393C"/>
      </a:accent5>
      <a:accent6>
        <a:srgbClr val="85584E"/>
      </a:accent6>
      <a:hlink>
        <a:srgbClr val="E05C37"/>
      </a:hlink>
      <a:folHlink>
        <a:srgbClr val="2E9884"/>
      </a:folHlink>
    </a:clrScheme>
    <a:fontScheme name="Custom 62">
      <a:majorFont>
        <a:latin typeface="Franklin Gothic Heavy"/>
        <a:ea typeface=""/>
        <a:cs typeface=""/>
      </a:majorFont>
      <a:minorFont>
        <a:latin typeface="Selawi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 design_CoPilot Updates_win32_EF_v8" id="{9DEE9FBB-DC1C-45AA-8B67-111DE4A99BF2}" vid="{E71669C5-CDD3-48AC-A69A-CB015CAC44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1723</Words>
  <Application>Microsoft Office PowerPoint</Application>
  <PresentationFormat>Widescreen</PresentationFormat>
  <Paragraphs>80</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Franklin Gothic Heavy</vt:lpstr>
      <vt:lpstr>Franklin Gothic Medium</vt:lpstr>
      <vt:lpstr>Selawik</vt:lpstr>
      <vt:lpstr>Citation</vt:lpstr>
      <vt:lpstr>From Idea to Impact: Building Schleicher County’s Employee Wellness Program</vt:lpstr>
      <vt:lpstr>Introduction and Session Overview</vt:lpstr>
      <vt:lpstr>Session Overview and Purpose</vt:lpstr>
      <vt:lpstr>Core Components of the Wellness Program</vt:lpstr>
      <vt:lpstr>Physical Health, Tobacco Policy, Activity, and Incentives</vt:lpstr>
      <vt:lpstr>Program Evolution from 2019 to 2026</vt:lpstr>
      <vt:lpstr>Then vs. Now: Program Evolution</vt:lpstr>
      <vt:lpstr>Key Lessons Learned</vt:lpstr>
      <vt:lpstr>Insights from Program Development and Implementation</vt:lpstr>
      <vt:lpstr>Leadership, Communication, and Sustainability</vt:lpstr>
      <vt:lpstr>Building Buy-In and Ensuring Long-Term Success</vt:lpstr>
      <vt:lpstr>Conclusion and Key Takeaways</vt:lpstr>
      <vt:lpstr>Practical Takeaways for Other Counties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j.henderson@co.schleicher.tx.us</dc:creator>
  <cp:lastModifiedBy>Amanda Beyer</cp:lastModifiedBy>
  <cp:revision>2</cp:revision>
  <dcterms:modified xsi:type="dcterms:W3CDTF">2026-05-11T16:01:56Z</dcterms:modified>
</cp:coreProperties>
</file>